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  <p:sldMasterId id="2147483660" r:id="rId4"/>
    <p:sldMasterId id="2147483661" r:id="rId5"/>
    <p:sldMasterId id="2147483662" r:id="rId6"/>
    <p:sldMasterId id="2147483663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2.xml"/><Relationship Id="rId20" Type="http://schemas.openxmlformats.org/officeDocument/2006/relationships/slide" Target="slides/slide12.xml"/><Relationship Id="rId42" Type="http://schemas.openxmlformats.org/officeDocument/2006/relationships/slide" Target="slides/slide34.xml"/><Relationship Id="rId41" Type="http://schemas.openxmlformats.org/officeDocument/2006/relationships/slide" Target="slides/slide33.xml"/><Relationship Id="rId22" Type="http://schemas.openxmlformats.org/officeDocument/2006/relationships/slide" Target="slides/slide14.xml"/><Relationship Id="rId44" Type="http://schemas.openxmlformats.org/officeDocument/2006/relationships/slide" Target="slides/slide36.xml"/><Relationship Id="rId21" Type="http://schemas.openxmlformats.org/officeDocument/2006/relationships/slide" Target="slides/slide13.xml"/><Relationship Id="rId43" Type="http://schemas.openxmlformats.org/officeDocument/2006/relationships/slide" Target="slides/slide35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1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5" Type="http://schemas.openxmlformats.org/officeDocument/2006/relationships/slideMaster" Target="slideMasters/slideMaster3.xml"/><Relationship Id="rId6" Type="http://schemas.openxmlformats.org/officeDocument/2006/relationships/slideMaster" Target="slideMasters/slideMaster4.xml"/><Relationship Id="rId29" Type="http://schemas.openxmlformats.org/officeDocument/2006/relationships/slide" Target="slides/slide21.xml"/><Relationship Id="rId7" Type="http://schemas.openxmlformats.org/officeDocument/2006/relationships/slideMaster" Target="slideMasters/slideMaster5.xml"/><Relationship Id="rId8" Type="http://schemas.openxmlformats.org/officeDocument/2006/relationships/notesMaster" Target="notesMasters/notesMaster1.xml"/><Relationship Id="rId31" Type="http://schemas.openxmlformats.org/officeDocument/2006/relationships/slide" Target="slides/slide23.xml"/><Relationship Id="rId30" Type="http://schemas.openxmlformats.org/officeDocument/2006/relationships/slide" Target="slides/slide22.xml"/><Relationship Id="rId11" Type="http://schemas.openxmlformats.org/officeDocument/2006/relationships/slide" Target="slides/slide3.xml"/><Relationship Id="rId33" Type="http://schemas.openxmlformats.org/officeDocument/2006/relationships/slide" Target="slides/slide25.xml"/><Relationship Id="rId10" Type="http://schemas.openxmlformats.org/officeDocument/2006/relationships/slide" Target="slides/slide2.xml"/><Relationship Id="rId32" Type="http://schemas.openxmlformats.org/officeDocument/2006/relationships/slide" Target="slides/slide24.xml"/><Relationship Id="rId13" Type="http://schemas.openxmlformats.org/officeDocument/2006/relationships/slide" Target="slides/slide5.xml"/><Relationship Id="rId35" Type="http://schemas.openxmlformats.org/officeDocument/2006/relationships/slide" Target="slides/slide27.xml"/><Relationship Id="rId12" Type="http://schemas.openxmlformats.org/officeDocument/2006/relationships/slide" Target="slides/slide4.xml"/><Relationship Id="rId34" Type="http://schemas.openxmlformats.org/officeDocument/2006/relationships/slide" Target="slides/slide26.xml"/><Relationship Id="rId15" Type="http://schemas.openxmlformats.org/officeDocument/2006/relationships/slide" Target="slides/slide7.xml"/><Relationship Id="rId37" Type="http://schemas.openxmlformats.org/officeDocument/2006/relationships/slide" Target="slides/slide29.xml"/><Relationship Id="rId14" Type="http://schemas.openxmlformats.org/officeDocument/2006/relationships/slide" Target="slides/slide6.xml"/><Relationship Id="rId36" Type="http://schemas.openxmlformats.org/officeDocument/2006/relationships/slide" Target="slides/slide28.xml"/><Relationship Id="rId17" Type="http://schemas.openxmlformats.org/officeDocument/2006/relationships/slide" Target="slides/slide9.xml"/><Relationship Id="rId39" Type="http://schemas.openxmlformats.org/officeDocument/2006/relationships/slide" Target="slides/slide31.xml"/><Relationship Id="rId16" Type="http://schemas.openxmlformats.org/officeDocument/2006/relationships/slide" Target="slides/slide8.xml"/><Relationship Id="rId38" Type="http://schemas.openxmlformats.org/officeDocument/2006/relationships/slide" Target="slides/slide30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1" name="Shape 12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7" name="Shape 18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4" name="Shape 19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2" name="Shape 20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9" name="Shape 20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7" name="Shape 21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4" name="Shape 22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2" name="Shape 23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9" name="Shape 23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2" name="Shape 25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9" name="Shape 25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7" name="Shape 26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4" name="Shape 27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4" name="Shape 28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1" name="Shape 29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1" name="Shape 30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8" name="Shape 30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6" name="Shape 31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3" name="Shape 32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0" name="Shape 33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7" name="Shape 13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8" name="Shape 33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5" name="Shape 34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3" name="Shape 35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0" name="Shape 36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6" name="Shape 36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3" name="Shape 37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0" name="Shape 38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3" name="Shape 14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6" name="Shape 15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2" name="Shape 16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8" name="Shape 16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4" name="Shape 17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ctrTitle"/>
          </p:nvPr>
        </p:nvSpPr>
        <p:spPr>
          <a:xfrm>
            <a:off x="722375" y="1820206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1" i="0" sz="4500" u="none" cap="none" strike="noStrike">
                <a:solidFill>
                  <a:srgbClr val="FF8C3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722375" y="3685032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1176" lvl="0" marL="36576" marR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rgbClr val="78766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ctr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Font typeface="Verdana"/>
              <a:buNone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ctr">
              <a:spcBef>
                <a:spcPts val="250"/>
              </a:spcBef>
              <a:spcAft>
                <a:spcPts val="0"/>
              </a:spcAft>
              <a:buClr>
                <a:srgbClr val="ED3742"/>
              </a:buClr>
              <a:buFont typeface="Noto Sans Symbols"/>
              <a:buNone/>
              <a:defRPr b="0" i="0" sz="2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ctr">
              <a:spcBef>
                <a:spcPts val="225"/>
              </a:spcBef>
              <a:spcAft>
                <a:spcPts val="0"/>
              </a:spcAft>
              <a:buClr>
                <a:srgbClr val="ED3742"/>
              </a:buClr>
              <a:buFont typeface="Verdana"/>
              <a:buNone/>
              <a:defRPr b="0" i="0" sz="1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ctr">
              <a:spcBef>
                <a:spcPts val="250"/>
              </a:spcBef>
              <a:spcAft>
                <a:spcPts val="0"/>
              </a:spcAft>
              <a:buClr>
                <a:srgbClr val="4A85BF"/>
              </a:buClr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ctr">
              <a:spcBef>
                <a:spcPts val="250"/>
              </a:spcBef>
              <a:buClr>
                <a:srgbClr val="4882BE"/>
              </a:buClr>
              <a:buFont typeface="Verdana"/>
              <a:buNone/>
              <a:defRPr b="0" i="0" sz="17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ctr">
              <a:spcBef>
                <a:spcPts val="255"/>
              </a:spcBef>
              <a:buClr>
                <a:srgbClr val="4882BE"/>
              </a:buClr>
              <a:buFont typeface="Noto Sans Symbols"/>
              <a:buNone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ctr">
              <a:spcBef>
                <a:spcPts val="257"/>
              </a:spcBef>
              <a:buClr>
                <a:srgbClr val="4882BE"/>
              </a:buClr>
              <a:buFont typeface="Verdana"/>
              <a:buNone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ctr">
              <a:spcBef>
                <a:spcPts val="255"/>
              </a:spcBef>
              <a:buClr>
                <a:srgbClr val="4882BE"/>
              </a:buClr>
              <a:buFont typeface="Noto Sans Symbols"/>
              <a:buNone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0" type="dt"/>
          </p:nvPr>
        </p:nvSpPr>
        <p:spPr>
          <a:xfrm>
            <a:off x="3776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6062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348661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ct val="25000"/>
              <a:buFont typeface="Verdana"/>
              <a:buNone/>
            </a:pPr>
            <a:fld id="{00000000-1234-1234-1234-123412341234}" type="slidenum">
              <a:rPr b="0" i="0" lang="en-US" sz="100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 type="blank">
  <p:cSld name="Blank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idx="10" type="dt"/>
          </p:nvPr>
        </p:nvSpPr>
        <p:spPr>
          <a:xfrm>
            <a:off x="3776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" name="Shape 102"/>
          <p:cNvSpPr txBox="1"/>
          <p:nvPr>
            <p:ph idx="11" type="ftr"/>
          </p:nvPr>
        </p:nvSpPr>
        <p:spPr>
          <a:xfrm>
            <a:off x="6062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" name="Shape 103"/>
          <p:cNvSpPr txBox="1"/>
          <p:nvPr>
            <p:ph idx="12" type="sldNum"/>
          </p:nvPr>
        </p:nvSpPr>
        <p:spPr>
          <a:xfrm>
            <a:off x="8348661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ct val="25000"/>
              <a:buFont typeface="Verdana"/>
              <a:buNone/>
            </a:pPr>
            <a:fld id="{00000000-1234-1234-1234-123412341234}" type="slidenum">
              <a:rPr b="0" i="0" lang="en-US" sz="100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 type="picTx">
  <p:cSld name="Picture with Caption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x="457200" y="5012055"/>
            <a:ext cx="8229600" cy="1051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8766F"/>
              </a:buClr>
              <a:buFont typeface="Verdana"/>
              <a:buNone/>
              <a:defRPr b="0" i="0" sz="3600" u="none" cap="none" strike="noStrike">
                <a:solidFill>
                  <a:srgbClr val="78766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462712" y="533400"/>
            <a:ext cx="2240280" cy="42114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7619" lvl="0" marL="4572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28587" lvl="1" marL="547688" marR="0" rtl="0" algn="l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defRPr b="0" i="0" sz="12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25412" lvl="2" marL="785813" marR="0" rtl="0" algn="l">
              <a:spcBef>
                <a:spcPts val="250"/>
              </a:spcBef>
              <a:spcAft>
                <a:spcPts val="0"/>
              </a:spcAft>
              <a:buClr>
                <a:srgbClr val="ED3742"/>
              </a:buClr>
              <a:buSzPct val="100000"/>
              <a:buFont typeface="Noto Sans Symbols"/>
              <a:buChar char="⚫"/>
              <a:defRPr b="0" i="0" sz="10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21729" lvl="3" marL="1023938" marR="0" rtl="0" algn="l">
              <a:spcBef>
                <a:spcPts val="225"/>
              </a:spcBef>
              <a:spcAft>
                <a:spcPts val="0"/>
              </a:spcAft>
              <a:buClr>
                <a:srgbClr val="ED3742"/>
              </a:buClr>
              <a:buSzPct val="112000"/>
              <a:buFont typeface="Verdana"/>
              <a:buChar char="◦"/>
              <a:defRPr b="0" i="0" sz="9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30175" lvl="4" marL="1279525" marR="0" rtl="0" algn="l">
              <a:spcBef>
                <a:spcPts val="250"/>
              </a:spcBef>
              <a:spcAft>
                <a:spcPts val="0"/>
              </a:spcAft>
              <a:buClr>
                <a:srgbClr val="4A85BF"/>
              </a:buClr>
              <a:buSzPct val="100000"/>
              <a:buFont typeface="Noto Sans Symbols"/>
              <a:buChar char="⚫"/>
              <a:defRPr b="0" i="0" sz="9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87122" lvl="5" marL="1490472" marR="0" rtl="0" algn="l">
              <a:spcBef>
                <a:spcPts val="250"/>
              </a:spcBef>
              <a:buClr>
                <a:srgbClr val="4882BE"/>
              </a:buClr>
              <a:buSzPct val="100000"/>
              <a:buFont typeface="Verdana"/>
              <a:buChar char="◦"/>
              <a:defRPr b="0" i="0" sz="17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94233" lvl="6" marL="1700784" marR="0" rtl="0" algn="l">
              <a:spcBef>
                <a:spcPts val="255"/>
              </a:spcBef>
              <a:buClr>
                <a:srgbClr val="4882BE"/>
              </a:buClr>
              <a:buSzPct val="100000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97789" lvl="7" marL="1920240" marR="0" rtl="0" algn="l">
              <a:spcBef>
                <a:spcPts val="257"/>
              </a:spcBef>
              <a:buClr>
                <a:srgbClr val="4882BE"/>
              </a:buClr>
              <a:buSzPct val="100000"/>
              <a:buFont typeface="Verdana"/>
              <a:buChar char="◦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97789" lvl="8" marL="2148840" marR="0" rtl="0" algn="l">
              <a:spcBef>
                <a:spcPts val="255"/>
              </a:spcBef>
              <a:buClr>
                <a:srgbClr val="4882BE"/>
              </a:buClr>
              <a:buSzPct val="100000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15" name="Shape 115"/>
          <p:cNvSpPr/>
          <p:nvPr>
            <p:ph idx="2" type="pic"/>
          </p:nvPr>
        </p:nvSpPr>
        <p:spPr>
          <a:xfrm>
            <a:off x="421479" y="435768"/>
            <a:ext cx="5925311" cy="4343400"/>
          </a:xfrm>
          <a:prstGeom prst="snipRoundRect">
            <a:avLst>
              <a:gd fmla="val 1040" name="adj1"/>
              <a:gd fmla="val 0" name="adj2"/>
            </a:avLst>
          </a:prstGeom>
          <a:solidFill>
            <a:srgbClr val="4F4D49"/>
          </a:solidFill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52387" lvl="1" marL="547688" marR="0" rtl="0" algn="l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49212" lvl="2" marL="785813" marR="0" rtl="0" algn="l">
              <a:spcBef>
                <a:spcPts val="250"/>
              </a:spcBef>
              <a:spcAft>
                <a:spcPts val="0"/>
              </a:spcAft>
              <a:buClr>
                <a:srgbClr val="ED3742"/>
              </a:buClr>
              <a:buSzPct val="100000"/>
              <a:buFont typeface="Noto Sans Symbols"/>
              <a:buChar char="⚫"/>
              <a:defRPr b="0" i="0" sz="2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50609" lvl="3" marL="1023938" marR="0" rtl="0" algn="l">
              <a:spcBef>
                <a:spcPts val="225"/>
              </a:spcBef>
              <a:spcAft>
                <a:spcPts val="0"/>
              </a:spcAft>
              <a:buClr>
                <a:srgbClr val="ED3742"/>
              </a:buClr>
              <a:buSzPct val="112000"/>
              <a:buFont typeface="Verdana"/>
              <a:buChar char="◦"/>
              <a:defRPr b="0" i="0" sz="1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73025" lvl="4" marL="1279525" marR="0" rtl="0" algn="l">
              <a:spcBef>
                <a:spcPts val="250"/>
              </a:spcBef>
              <a:spcAft>
                <a:spcPts val="0"/>
              </a:spcAft>
              <a:buClr>
                <a:srgbClr val="4A85BF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87122" lvl="5" marL="1490472" marR="0" rtl="0" algn="l">
              <a:spcBef>
                <a:spcPts val="250"/>
              </a:spcBef>
              <a:buClr>
                <a:srgbClr val="4882BE"/>
              </a:buClr>
              <a:buSzPct val="100000"/>
              <a:buFont typeface="Verdana"/>
              <a:buChar char="◦"/>
              <a:defRPr b="0" i="0" sz="17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94233" lvl="6" marL="1700784" marR="0" rtl="0" algn="l">
              <a:spcBef>
                <a:spcPts val="255"/>
              </a:spcBef>
              <a:buClr>
                <a:srgbClr val="4882BE"/>
              </a:buClr>
              <a:buSzPct val="100000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97789" lvl="7" marL="1920240" marR="0" rtl="0" algn="l">
              <a:spcBef>
                <a:spcPts val="257"/>
              </a:spcBef>
              <a:buClr>
                <a:srgbClr val="4882BE"/>
              </a:buClr>
              <a:buSzPct val="100000"/>
              <a:buFont typeface="Verdana"/>
              <a:buChar char="◦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97789" lvl="8" marL="2148840" marR="0" rtl="0" algn="l">
              <a:spcBef>
                <a:spcPts val="255"/>
              </a:spcBef>
              <a:buClr>
                <a:srgbClr val="4882BE"/>
              </a:buClr>
              <a:buSzPct val="100000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16" name="Shape 116"/>
          <p:cNvSpPr txBox="1"/>
          <p:nvPr>
            <p:ph idx="10" type="dt"/>
          </p:nvPr>
        </p:nvSpPr>
        <p:spPr>
          <a:xfrm>
            <a:off x="3776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11" type="ftr"/>
          </p:nvPr>
        </p:nvSpPr>
        <p:spPr>
          <a:xfrm>
            <a:off x="6062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12" type="sldNum"/>
          </p:nvPr>
        </p:nvSpPr>
        <p:spPr>
          <a:xfrm>
            <a:off x="8348661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ct val="25000"/>
              <a:buFont typeface="Verdana"/>
              <a:buNone/>
            </a:pPr>
            <a:fld id="{00000000-1234-1234-1234-123412341234}" type="slidenum">
              <a:rPr b="0" i="0" lang="en-US" sz="100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502920" y="4983480"/>
            <a:ext cx="8183880" cy="105156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22873" lvl="0" marL="265113" marR="0" rtl="0" algn="l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52387" lvl="1" marL="547688" marR="0" rtl="0" algn="l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49212" lvl="2" marL="785813" marR="0" rtl="0" algn="l">
              <a:spcBef>
                <a:spcPts val="250"/>
              </a:spcBef>
              <a:spcAft>
                <a:spcPts val="0"/>
              </a:spcAft>
              <a:buClr>
                <a:srgbClr val="ED3742"/>
              </a:buClr>
              <a:buSzPct val="100000"/>
              <a:buFont typeface="Noto Sans Symbols"/>
              <a:buChar char="⚫"/>
              <a:defRPr b="0" i="0" sz="2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50609" lvl="3" marL="1023938" marR="0" rtl="0" algn="l">
              <a:spcBef>
                <a:spcPts val="225"/>
              </a:spcBef>
              <a:spcAft>
                <a:spcPts val="0"/>
              </a:spcAft>
              <a:buClr>
                <a:srgbClr val="ED3742"/>
              </a:buClr>
              <a:buSzPct val="112000"/>
              <a:buFont typeface="Verdana"/>
              <a:buChar char="◦"/>
              <a:defRPr b="0" i="0" sz="1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73025" lvl="4" marL="1279525" marR="0" rtl="0" algn="l">
              <a:spcBef>
                <a:spcPts val="250"/>
              </a:spcBef>
              <a:spcAft>
                <a:spcPts val="0"/>
              </a:spcAft>
              <a:buClr>
                <a:srgbClr val="4A85BF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87122" lvl="5" marL="1490472" marR="0" rtl="0" algn="l">
              <a:spcBef>
                <a:spcPts val="250"/>
              </a:spcBef>
              <a:buClr>
                <a:srgbClr val="4882BE"/>
              </a:buClr>
              <a:buSzPct val="100000"/>
              <a:buFont typeface="Verdana"/>
              <a:buChar char="◦"/>
              <a:defRPr b="0" i="0" sz="17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94233" lvl="6" marL="1700784" marR="0" rtl="0" algn="l">
              <a:spcBef>
                <a:spcPts val="255"/>
              </a:spcBef>
              <a:buClr>
                <a:srgbClr val="4882BE"/>
              </a:buClr>
              <a:buSzPct val="100000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97789" lvl="7" marL="1920240" marR="0" rtl="0" algn="l">
              <a:spcBef>
                <a:spcPts val="257"/>
              </a:spcBef>
              <a:buClr>
                <a:srgbClr val="4882BE"/>
              </a:buClr>
              <a:buSzPct val="100000"/>
              <a:buFont typeface="Verdana"/>
              <a:buChar char="◦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97789" lvl="8" marL="2148840" marR="0" rtl="0" algn="l">
              <a:spcBef>
                <a:spcPts val="255"/>
              </a:spcBef>
              <a:buClr>
                <a:srgbClr val="4882BE"/>
              </a:buClr>
              <a:buSzPct val="100000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0" type="dt"/>
          </p:nvPr>
        </p:nvSpPr>
        <p:spPr>
          <a:xfrm>
            <a:off x="3776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1" type="ftr"/>
          </p:nvPr>
        </p:nvSpPr>
        <p:spPr>
          <a:xfrm>
            <a:off x="6062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8348661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ct val="25000"/>
              <a:buFont typeface="Verdana"/>
              <a:buNone/>
            </a:pPr>
            <a:fld id="{00000000-1234-1234-1234-123412341234}" type="slidenum">
              <a:rPr b="0" i="0" lang="en-US" sz="100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Content with Ca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x="5538783" y="533400"/>
            <a:ext cx="2971799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Verdana"/>
              <a:buNone/>
              <a:defRPr b="1" i="0" sz="22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5538846" y="1447801"/>
            <a:ext cx="2971799" cy="4206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5588" lvl="0" marL="18288" marR="18288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04787" lvl="1" marL="547688" marR="0" rtl="0" algn="l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Font typeface="Verdana"/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88912" lvl="2" marL="785813" marR="0" rtl="0" algn="l">
              <a:spcBef>
                <a:spcPts val="250"/>
              </a:spcBef>
              <a:spcAft>
                <a:spcPts val="0"/>
              </a:spcAft>
              <a:buClr>
                <a:srgbClr val="ED3742"/>
              </a:buClr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85737" lvl="3" marL="1023938" marR="0" rtl="0" algn="l">
              <a:spcBef>
                <a:spcPts val="225"/>
              </a:spcBef>
              <a:spcAft>
                <a:spcPts val="0"/>
              </a:spcAft>
              <a:buClr>
                <a:srgbClr val="ED3742"/>
              </a:buClr>
              <a:buFont typeface="Verdana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87325" lvl="4" marL="1279525" marR="0" rtl="0" algn="l">
              <a:spcBef>
                <a:spcPts val="250"/>
              </a:spcBef>
              <a:spcAft>
                <a:spcPts val="0"/>
              </a:spcAft>
              <a:buClr>
                <a:srgbClr val="4A85BF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87122" lvl="5" marL="1490472" marR="0" rtl="0" algn="l">
              <a:spcBef>
                <a:spcPts val="250"/>
              </a:spcBef>
              <a:buClr>
                <a:srgbClr val="4882BE"/>
              </a:buClr>
              <a:buSzPct val="100000"/>
              <a:buFont typeface="Verdana"/>
              <a:buChar char="◦"/>
              <a:defRPr b="0" i="0" sz="17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94233" lvl="6" marL="1700784" marR="0" rtl="0" algn="l">
              <a:spcBef>
                <a:spcPts val="255"/>
              </a:spcBef>
              <a:buClr>
                <a:srgbClr val="4882BE"/>
              </a:buClr>
              <a:buSzPct val="100000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97789" lvl="7" marL="1920240" marR="0" rtl="0" algn="l">
              <a:spcBef>
                <a:spcPts val="257"/>
              </a:spcBef>
              <a:buClr>
                <a:srgbClr val="4882BE"/>
              </a:buClr>
              <a:buSzPct val="100000"/>
              <a:buFont typeface="Verdana"/>
              <a:buChar char="◦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97789" lvl="8" marL="2148840" marR="0" rtl="0" algn="l">
              <a:spcBef>
                <a:spcPts val="255"/>
              </a:spcBef>
              <a:buClr>
                <a:srgbClr val="4882BE"/>
              </a:buClr>
              <a:buSzPct val="100000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2" type="body"/>
          </p:nvPr>
        </p:nvSpPr>
        <p:spPr>
          <a:xfrm>
            <a:off x="761372" y="930144"/>
            <a:ext cx="4626158" cy="47244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22873" lvl="0" marL="265113" marR="0" rtl="0" algn="l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2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9687" lvl="1" marL="547688" marR="0" rtl="0" algn="l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defRPr b="0" i="0" sz="2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6512" lvl="2" marL="785813" marR="0" rtl="0" algn="l">
              <a:spcBef>
                <a:spcPts val="250"/>
              </a:spcBef>
              <a:spcAft>
                <a:spcPts val="0"/>
              </a:spcAft>
              <a:buClr>
                <a:srgbClr val="ED3742"/>
              </a:buClr>
              <a:buSzPct val="100000"/>
              <a:buFont typeface="Noto Sans Symbols"/>
              <a:buChar char="⚫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43498" lvl="3" marL="1023938" marR="0" rtl="0" algn="l">
              <a:spcBef>
                <a:spcPts val="225"/>
              </a:spcBef>
              <a:spcAft>
                <a:spcPts val="0"/>
              </a:spcAft>
              <a:buClr>
                <a:srgbClr val="ED3742"/>
              </a:buClr>
              <a:buSzPct val="112000"/>
              <a:buFont typeface="Verdana"/>
              <a:buChar char="◦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60325" lvl="4" marL="1279525" marR="0" rtl="0" algn="l">
              <a:spcBef>
                <a:spcPts val="250"/>
              </a:spcBef>
              <a:spcAft>
                <a:spcPts val="0"/>
              </a:spcAft>
              <a:buClr>
                <a:srgbClr val="4A85BF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95072" lvl="5" marL="1490472" marR="0" rtl="0" algn="l">
              <a:spcBef>
                <a:spcPts val="250"/>
              </a:spcBef>
              <a:buClr>
                <a:srgbClr val="4882BE"/>
              </a:buClr>
              <a:buFont typeface="Verdana"/>
              <a:buNone/>
              <a:defRPr b="0" i="0" sz="17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94233" lvl="6" marL="1700784" marR="0" rtl="0" algn="l">
              <a:spcBef>
                <a:spcPts val="255"/>
              </a:spcBef>
              <a:buClr>
                <a:srgbClr val="4882BE"/>
              </a:buClr>
              <a:buSzPct val="100000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97789" lvl="7" marL="1920240" marR="0" rtl="0" algn="l">
              <a:spcBef>
                <a:spcPts val="257"/>
              </a:spcBef>
              <a:buClr>
                <a:srgbClr val="4882BE"/>
              </a:buClr>
              <a:buSzPct val="100000"/>
              <a:buFont typeface="Verdana"/>
              <a:buChar char="◦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97789" lvl="8" marL="2148840" marR="0" rtl="0" algn="l">
              <a:spcBef>
                <a:spcPts val="255"/>
              </a:spcBef>
              <a:buClr>
                <a:srgbClr val="4882BE"/>
              </a:buClr>
              <a:buSzPct val="100000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0" type="dt"/>
          </p:nvPr>
        </p:nvSpPr>
        <p:spPr>
          <a:xfrm>
            <a:off x="3776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1" type="ftr"/>
          </p:nvPr>
        </p:nvSpPr>
        <p:spPr>
          <a:xfrm>
            <a:off x="6062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348661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ct val="25000"/>
              <a:buFont typeface="Verdana"/>
              <a:buNone/>
            </a:pPr>
            <a:fld id="{00000000-1234-1234-1234-123412341234}" type="slidenum">
              <a:rPr b="0" i="0" lang="en-US" sz="100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Vertical Title and 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 rot="5400000">
            <a:off x="4991100" y="2171703"/>
            <a:ext cx="5257799" cy="1981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 rot="5400000">
            <a:off x="876299" y="190502"/>
            <a:ext cx="5257800" cy="5943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22873" lvl="0" marL="265113" marR="0" rtl="0" algn="l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2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52387" lvl="1" marL="547688" marR="0" rtl="0" algn="l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49212" lvl="2" marL="785813" marR="0" rtl="0" algn="l">
              <a:spcBef>
                <a:spcPts val="250"/>
              </a:spcBef>
              <a:spcAft>
                <a:spcPts val="0"/>
              </a:spcAft>
              <a:buClr>
                <a:srgbClr val="ED3742"/>
              </a:buClr>
              <a:buSzPct val="100000"/>
              <a:buFont typeface="Noto Sans Symbols"/>
              <a:buChar char="⚫"/>
              <a:defRPr b="0" i="0" sz="2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50609" lvl="3" marL="1023938" marR="0" rtl="0" algn="l">
              <a:spcBef>
                <a:spcPts val="225"/>
              </a:spcBef>
              <a:spcAft>
                <a:spcPts val="0"/>
              </a:spcAft>
              <a:buClr>
                <a:srgbClr val="ED3742"/>
              </a:buClr>
              <a:buSzPct val="112000"/>
              <a:buFont typeface="Verdana"/>
              <a:buChar char="◦"/>
              <a:defRPr b="0" i="0" sz="1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73025" lvl="4" marL="1279525" marR="0" rtl="0" algn="l">
              <a:spcBef>
                <a:spcPts val="250"/>
              </a:spcBef>
              <a:spcAft>
                <a:spcPts val="0"/>
              </a:spcAft>
              <a:buClr>
                <a:srgbClr val="4A85BF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87122" lvl="5" marL="1490472" marR="0" rtl="0" algn="l">
              <a:spcBef>
                <a:spcPts val="250"/>
              </a:spcBef>
              <a:buClr>
                <a:srgbClr val="4882BE"/>
              </a:buClr>
              <a:buSzPct val="100000"/>
              <a:buFont typeface="Verdana"/>
              <a:buChar char="◦"/>
              <a:defRPr b="0" i="0" sz="17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94233" lvl="6" marL="1700784" marR="0" rtl="0" algn="l">
              <a:spcBef>
                <a:spcPts val="255"/>
              </a:spcBef>
              <a:buClr>
                <a:srgbClr val="4882BE"/>
              </a:buClr>
              <a:buSzPct val="100000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97789" lvl="7" marL="1920240" marR="0" rtl="0" algn="l">
              <a:spcBef>
                <a:spcPts val="257"/>
              </a:spcBef>
              <a:buClr>
                <a:srgbClr val="4882BE"/>
              </a:buClr>
              <a:buSzPct val="100000"/>
              <a:buFont typeface="Verdana"/>
              <a:buChar char="◦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97789" lvl="8" marL="2148840" marR="0" rtl="0" algn="l">
              <a:spcBef>
                <a:spcPts val="255"/>
              </a:spcBef>
              <a:buClr>
                <a:srgbClr val="4882BE"/>
              </a:buClr>
              <a:buSzPct val="100000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0" type="dt"/>
          </p:nvPr>
        </p:nvSpPr>
        <p:spPr>
          <a:xfrm>
            <a:off x="3776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1" type="ftr"/>
          </p:nvPr>
        </p:nvSpPr>
        <p:spPr>
          <a:xfrm>
            <a:off x="6062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348661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ct val="25000"/>
              <a:buFont typeface="Verdana"/>
              <a:buNone/>
            </a:pPr>
            <a:fld id="{00000000-1234-1234-1234-123412341234}" type="slidenum">
              <a:rPr b="0" i="0" lang="en-US" sz="100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Title and Vertical 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502920" y="4983480"/>
            <a:ext cx="8183880" cy="105156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 rot="5400000">
            <a:off x="2500883" y="-1467612"/>
            <a:ext cx="4187952" cy="81838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22873" lvl="0" marL="265113" marR="0" rtl="0" algn="l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2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52387" lvl="1" marL="547688" marR="0" rtl="0" algn="l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49212" lvl="2" marL="785813" marR="0" rtl="0" algn="l">
              <a:spcBef>
                <a:spcPts val="250"/>
              </a:spcBef>
              <a:spcAft>
                <a:spcPts val="0"/>
              </a:spcAft>
              <a:buClr>
                <a:srgbClr val="ED3742"/>
              </a:buClr>
              <a:buSzPct val="100000"/>
              <a:buFont typeface="Noto Sans Symbols"/>
              <a:buChar char="⚫"/>
              <a:defRPr b="0" i="0" sz="2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50609" lvl="3" marL="1023938" marR="0" rtl="0" algn="l">
              <a:spcBef>
                <a:spcPts val="225"/>
              </a:spcBef>
              <a:spcAft>
                <a:spcPts val="0"/>
              </a:spcAft>
              <a:buClr>
                <a:srgbClr val="ED3742"/>
              </a:buClr>
              <a:buSzPct val="112000"/>
              <a:buFont typeface="Verdana"/>
              <a:buChar char="◦"/>
              <a:defRPr b="0" i="0" sz="1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73025" lvl="4" marL="1279525" marR="0" rtl="0" algn="l">
              <a:spcBef>
                <a:spcPts val="250"/>
              </a:spcBef>
              <a:spcAft>
                <a:spcPts val="0"/>
              </a:spcAft>
              <a:buClr>
                <a:srgbClr val="4A85BF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87122" lvl="5" marL="1490472" marR="0" rtl="0" algn="l">
              <a:spcBef>
                <a:spcPts val="250"/>
              </a:spcBef>
              <a:buClr>
                <a:srgbClr val="4882BE"/>
              </a:buClr>
              <a:buSzPct val="100000"/>
              <a:buFont typeface="Verdana"/>
              <a:buChar char="◦"/>
              <a:defRPr b="0" i="0" sz="17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94233" lvl="6" marL="1700784" marR="0" rtl="0" algn="l">
              <a:spcBef>
                <a:spcPts val="255"/>
              </a:spcBef>
              <a:buClr>
                <a:srgbClr val="4882BE"/>
              </a:buClr>
              <a:buSzPct val="100000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97789" lvl="7" marL="1920240" marR="0" rtl="0" algn="l">
              <a:spcBef>
                <a:spcPts val="257"/>
              </a:spcBef>
              <a:buClr>
                <a:srgbClr val="4882BE"/>
              </a:buClr>
              <a:buSzPct val="100000"/>
              <a:buFont typeface="Verdana"/>
              <a:buChar char="◦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97789" lvl="8" marL="2148840" marR="0" rtl="0" algn="l">
              <a:spcBef>
                <a:spcPts val="255"/>
              </a:spcBef>
              <a:buClr>
                <a:srgbClr val="4882BE"/>
              </a:buClr>
              <a:buSzPct val="100000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0" type="dt"/>
          </p:nvPr>
        </p:nvSpPr>
        <p:spPr>
          <a:xfrm>
            <a:off x="3776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1" type="ftr"/>
          </p:nvPr>
        </p:nvSpPr>
        <p:spPr>
          <a:xfrm>
            <a:off x="6062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348661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ct val="25000"/>
              <a:buFont typeface="Verdana"/>
              <a:buNone/>
            </a:pPr>
            <a:fld id="{00000000-1234-1234-1234-123412341234}" type="slidenum">
              <a:rPr b="0" i="0" lang="en-US" sz="100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type="title"/>
          </p:nvPr>
        </p:nvSpPr>
        <p:spPr>
          <a:xfrm>
            <a:off x="503237" y="4986337"/>
            <a:ext cx="8183562" cy="105092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0" type="dt"/>
          </p:nvPr>
        </p:nvSpPr>
        <p:spPr>
          <a:xfrm>
            <a:off x="3776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1" type="ftr"/>
          </p:nvPr>
        </p:nvSpPr>
        <p:spPr>
          <a:xfrm>
            <a:off x="6062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8348661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ct val="25000"/>
              <a:buFont typeface="Verdana"/>
              <a:buNone/>
            </a:pPr>
            <a:fld id="{00000000-1234-1234-1234-123412341234}" type="slidenum">
              <a:rPr b="0" i="0" lang="en-US" sz="100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Comparis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502920" y="4983480"/>
            <a:ext cx="8183880" cy="105156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07224" y="579437"/>
            <a:ext cx="3931919" cy="792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04787" lvl="1" marL="547688" marR="0" rtl="0" algn="l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Font typeface="Verdana"/>
              <a:buNone/>
              <a:defRPr b="1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88912" lvl="2" marL="785813" marR="0" rtl="0" algn="l">
              <a:spcBef>
                <a:spcPts val="250"/>
              </a:spcBef>
              <a:spcAft>
                <a:spcPts val="0"/>
              </a:spcAft>
              <a:buClr>
                <a:srgbClr val="ED3742"/>
              </a:buClr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85737" lvl="3" marL="1023938" marR="0" rtl="0" algn="l">
              <a:spcBef>
                <a:spcPts val="225"/>
              </a:spcBef>
              <a:spcAft>
                <a:spcPts val="0"/>
              </a:spcAft>
              <a:buClr>
                <a:srgbClr val="ED3742"/>
              </a:buClr>
              <a:buFont typeface="Verdana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87325" lvl="4" marL="1279525" marR="0" rtl="0" algn="l">
              <a:spcBef>
                <a:spcPts val="250"/>
              </a:spcBef>
              <a:spcAft>
                <a:spcPts val="0"/>
              </a:spcAft>
              <a:buClr>
                <a:srgbClr val="4A85BF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87122" lvl="5" marL="1490472" marR="0" rtl="0" algn="l">
              <a:spcBef>
                <a:spcPts val="250"/>
              </a:spcBef>
              <a:buClr>
                <a:srgbClr val="4882BE"/>
              </a:buClr>
              <a:buSzPct val="100000"/>
              <a:buFont typeface="Verdana"/>
              <a:buChar char="◦"/>
              <a:defRPr b="0" i="0" sz="17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94233" lvl="6" marL="1700784" marR="0" rtl="0" algn="l">
              <a:spcBef>
                <a:spcPts val="255"/>
              </a:spcBef>
              <a:buClr>
                <a:srgbClr val="4882BE"/>
              </a:buClr>
              <a:buSzPct val="100000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97789" lvl="7" marL="1920240" marR="0" rtl="0" algn="l">
              <a:spcBef>
                <a:spcPts val="257"/>
              </a:spcBef>
              <a:buClr>
                <a:srgbClr val="4882BE"/>
              </a:buClr>
              <a:buSzPct val="100000"/>
              <a:buFont typeface="Verdana"/>
              <a:buChar char="◦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97789" lvl="8" marL="2148840" marR="0" rtl="0" algn="l">
              <a:spcBef>
                <a:spcPts val="255"/>
              </a:spcBef>
              <a:buClr>
                <a:srgbClr val="4882BE"/>
              </a:buClr>
              <a:buSzPct val="100000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2" type="body"/>
          </p:nvPr>
        </p:nvSpPr>
        <p:spPr>
          <a:xfrm>
            <a:off x="4652169" y="579437"/>
            <a:ext cx="3931919" cy="792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04787" lvl="1" marL="547688" marR="0" rtl="0" algn="l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Font typeface="Verdana"/>
              <a:buNone/>
              <a:defRPr b="1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88912" lvl="2" marL="785813" marR="0" rtl="0" algn="l">
              <a:spcBef>
                <a:spcPts val="250"/>
              </a:spcBef>
              <a:spcAft>
                <a:spcPts val="0"/>
              </a:spcAft>
              <a:buClr>
                <a:srgbClr val="ED3742"/>
              </a:buClr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85737" lvl="3" marL="1023938" marR="0" rtl="0" algn="l">
              <a:spcBef>
                <a:spcPts val="225"/>
              </a:spcBef>
              <a:spcAft>
                <a:spcPts val="0"/>
              </a:spcAft>
              <a:buClr>
                <a:srgbClr val="ED3742"/>
              </a:buClr>
              <a:buFont typeface="Verdana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87325" lvl="4" marL="1279525" marR="0" rtl="0" algn="l">
              <a:spcBef>
                <a:spcPts val="250"/>
              </a:spcBef>
              <a:spcAft>
                <a:spcPts val="0"/>
              </a:spcAft>
              <a:buClr>
                <a:srgbClr val="4A85BF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87122" lvl="5" marL="1490472" marR="0" rtl="0" algn="l">
              <a:spcBef>
                <a:spcPts val="250"/>
              </a:spcBef>
              <a:buClr>
                <a:srgbClr val="4882BE"/>
              </a:buClr>
              <a:buSzPct val="100000"/>
              <a:buFont typeface="Verdana"/>
              <a:buChar char="◦"/>
              <a:defRPr b="0" i="0" sz="17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94233" lvl="6" marL="1700784" marR="0" rtl="0" algn="l">
              <a:spcBef>
                <a:spcPts val="255"/>
              </a:spcBef>
              <a:buClr>
                <a:srgbClr val="4882BE"/>
              </a:buClr>
              <a:buSzPct val="100000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97789" lvl="7" marL="1920240" marR="0" rtl="0" algn="l">
              <a:spcBef>
                <a:spcPts val="257"/>
              </a:spcBef>
              <a:buClr>
                <a:srgbClr val="4882BE"/>
              </a:buClr>
              <a:buSzPct val="100000"/>
              <a:buFont typeface="Verdana"/>
              <a:buChar char="◦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97789" lvl="8" marL="2148840" marR="0" rtl="0" algn="l">
              <a:spcBef>
                <a:spcPts val="255"/>
              </a:spcBef>
              <a:buClr>
                <a:srgbClr val="4882BE"/>
              </a:buClr>
              <a:buSzPct val="100000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3" type="body"/>
          </p:nvPr>
        </p:nvSpPr>
        <p:spPr>
          <a:xfrm>
            <a:off x="607224" y="1447800"/>
            <a:ext cx="3931919" cy="34899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43193" lvl="0" marL="265113" marR="0" rtl="0" algn="l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77787" lvl="1" marL="547688" marR="0" rtl="0" algn="l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74612" lvl="2" marL="785813" marR="0" rtl="0" algn="l">
              <a:spcBef>
                <a:spcPts val="250"/>
              </a:spcBef>
              <a:spcAft>
                <a:spcPts val="0"/>
              </a:spcAft>
              <a:buClr>
                <a:srgbClr val="ED3742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71946" lvl="3" marL="1023938" marR="0" rtl="0" algn="l">
              <a:spcBef>
                <a:spcPts val="225"/>
              </a:spcBef>
              <a:spcAft>
                <a:spcPts val="0"/>
              </a:spcAft>
              <a:buClr>
                <a:srgbClr val="ED3742"/>
              </a:buClr>
              <a:buSzPct val="112000"/>
              <a:buFont typeface="Verdana"/>
              <a:buChar char="◦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85725" lvl="4" marL="1279525" marR="0" rtl="0" algn="l">
              <a:spcBef>
                <a:spcPts val="250"/>
              </a:spcBef>
              <a:spcAft>
                <a:spcPts val="0"/>
              </a:spcAft>
              <a:buClr>
                <a:srgbClr val="4A85BF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87122" lvl="5" marL="1490472" marR="0" rtl="0" algn="l">
              <a:spcBef>
                <a:spcPts val="250"/>
              </a:spcBef>
              <a:buClr>
                <a:srgbClr val="4882BE"/>
              </a:buClr>
              <a:buSzPct val="100000"/>
              <a:buFont typeface="Verdana"/>
              <a:buChar char="◦"/>
              <a:defRPr b="0" i="0" sz="17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94233" lvl="6" marL="1700784" marR="0" rtl="0" algn="l">
              <a:spcBef>
                <a:spcPts val="255"/>
              </a:spcBef>
              <a:buClr>
                <a:srgbClr val="4882BE"/>
              </a:buClr>
              <a:buSzPct val="100000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97789" lvl="7" marL="1920240" marR="0" rtl="0" algn="l">
              <a:spcBef>
                <a:spcPts val="257"/>
              </a:spcBef>
              <a:buClr>
                <a:srgbClr val="4882BE"/>
              </a:buClr>
              <a:buSzPct val="100000"/>
              <a:buFont typeface="Verdana"/>
              <a:buChar char="◦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97789" lvl="8" marL="2148840" marR="0" rtl="0" algn="l">
              <a:spcBef>
                <a:spcPts val="255"/>
              </a:spcBef>
              <a:buClr>
                <a:srgbClr val="4882BE"/>
              </a:buClr>
              <a:buSzPct val="100000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4" type="body"/>
          </p:nvPr>
        </p:nvSpPr>
        <p:spPr>
          <a:xfrm>
            <a:off x="4652169" y="1447800"/>
            <a:ext cx="3931919" cy="34899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43193" lvl="0" marL="265113" marR="0" rtl="0" algn="l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77787" lvl="1" marL="547688" marR="0" rtl="0" algn="l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74612" lvl="2" marL="785813" marR="0" rtl="0" algn="l">
              <a:spcBef>
                <a:spcPts val="250"/>
              </a:spcBef>
              <a:spcAft>
                <a:spcPts val="0"/>
              </a:spcAft>
              <a:buClr>
                <a:srgbClr val="ED3742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71946" lvl="3" marL="1023938" marR="0" rtl="0" algn="l">
              <a:spcBef>
                <a:spcPts val="225"/>
              </a:spcBef>
              <a:spcAft>
                <a:spcPts val="0"/>
              </a:spcAft>
              <a:buClr>
                <a:srgbClr val="ED3742"/>
              </a:buClr>
              <a:buSzPct val="112000"/>
              <a:buFont typeface="Verdana"/>
              <a:buChar char="◦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85725" lvl="4" marL="1279525" marR="0" rtl="0" algn="l">
              <a:spcBef>
                <a:spcPts val="250"/>
              </a:spcBef>
              <a:spcAft>
                <a:spcPts val="0"/>
              </a:spcAft>
              <a:buClr>
                <a:srgbClr val="4A85BF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87122" lvl="5" marL="1490472" marR="0" rtl="0" algn="l">
              <a:spcBef>
                <a:spcPts val="250"/>
              </a:spcBef>
              <a:buClr>
                <a:srgbClr val="4882BE"/>
              </a:buClr>
              <a:buSzPct val="100000"/>
              <a:buFont typeface="Verdana"/>
              <a:buChar char="◦"/>
              <a:defRPr b="0" i="0" sz="17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94233" lvl="6" marL="1700784" marR="0" rtl="0" algn="l">
              <a:spcBef>
                <a:spcPts val="255"/>
              </a:spcBef>
              <a:buClr>
                <a:srgbClr val="4882BE"/>
              </a:buClr>
              <a:buSzPct val="100000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97789" lvl="7" marL="1920240" marR="0" rtl="0" algn="l">
              <a:spcBef>
                <a:spcPts val="257"/>
              </a:spcBef>
              <a:buClr>
                <a:srgbClr val="4882BE"/>
              </a:buClr>
              <a:buSzPct val="100000"/>
              <a:buFont typeface="Verdana"/>
              <a:buChar char="◦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97789" lvl="8" marL="2148840" marR="0" rtl="0" algn="l">
              <a:spcBef>
                <a:spcPts val="255"/>
              </a:spcBef>
              <a:buClr>
                <a:srgbClr val="4882BE"/>
              </a:buClr>
              <a:buSzPct val="100000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0" type="dt"/>
          </p:nvPr>
        </p:nvSpPr>
        <p:spPr>
          <a:xfrm>
            <a:off x="3776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1" type="ftr"/>
          </p:nvPr>
        </p:nvSpPr>
        <p:spPr>
          <a:xfrm>
            <a:off x="6062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2" type="sldNum"/>
          </p:nvPr>
        </p:nvSpPr>
        <p:spPr>
          <a:xfrm>
            <a:off x="8348661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ct val="25000"/>
              <a:buFont typeface="Verdana"/>
              <a:buNone/>
            </a:pPr>
            <a:fld id="{00000000-1234-1234-1234-123412341234}" type="slidenum">
              <a:rPr b="0" i="0" lang="en-US" sz="100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503237" y="4986337"/>
            <a:ext cx="8183562" cy="105092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514352" y="530352"/>
            <a:ext cx="3931919" cy="43891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3033" lvl="0" marL="265113" marR="0" rtl="0" algn="l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●"/>
              <a:defRPr sz="2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65087" lvl="1" marL="547688" marR="0" rtl="0" algn="l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defRPr b="0" i="0" sz="2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61912" lvl="2" marL="785813" marR="0" rtl="0" algn="l">
              <a:spcBef>
                <a:spcPts val="250"/>
              </a:spcBef>
              <a:spcAft>
                <a:spcPts val="0"/>
              </a:spcAft>
              <a:buClr>
                <a:srgbClr val="ED3742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57721" lvl="3" marL="1023938" marR="0" rtl="0" algn="l">
              <a:spcBef>
                <a:spcPts val="225"/>
              </a:spcBef>
              <a:spcAft>
                <a:spcPts val="0"/>
              </a:spcAft>
              <a:buClr>
                <a:srgbClr val="ED3742"/>
              </a:buClr>
              <a:buSzPct val="112000"/>
              <a:buFont typeface="Verdana"/>
              <a:buChar char="◦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73025" lvl="4" marL="1279525" marR="0" rtl="0" algn="l">
              <a:spcBef>
                <a:spcPts val="250"/>
              </a:spcBef>
              <a:spcAft>
                <a:spcPts val="0"/>
              </a:spcAft>
              <a:buClr>
                <a:srgbClr val="4A85BF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87122" lvl="5" marL="1490472" marR="0" rtl="0" algn="l">
              <a:spcBef>
                <a:spcPts val="250"/>
              </a:spcBef>
              <a:buClr>
                <a:srgbClr val="4882BE"/>
              </a:buClr>
              <a:buSzPct val="100000"/>
              <a:buFont typeface="Verdana"/>
              <a:buChar char="◦"/>
              <a:defRPr b="0" i="0" sz="17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94233" lvl="6" marL="1700784" marR="0" rtl="0" algn="l">
              <a:spcBef>
                <a:spcPts val="255"/>
              </a:spcBef>
              <a:buClr>
                <a:srgbClr val="4882BE"/>
              </a:buClr>
              <a:buSzPct val="100000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97789" lvl="7" marL="1920240" marR="0" rtl="0" algn="l">
              <a:spcBef>
                <a:spcPts val="257"/>
              </a:spcBef>
              <a:buClr>
                <a:srgbClr val="4882BE"/>
              </a:buClr>
              <a:buSzPct val="100000"/>
              <a:buFont typeface="Verdana"/>
              <a:buChar char="◦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97789" lvl="8" marL="2148840" marR="0" rtl="0" algn="l">
              <a:spcBef>
                <a:spcPts val="255"/>
              </a:spcBef>
              <a:buClr>
                <a:srgbClr val="4882BE"/>
              </a:buClr>
              <a:buSzPct val="100000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2" type="body"/>
          </p:nvPr>
        </p:nvSpPr>
        <p:spPr>
          <a:xfrm>
            <a:off x="4755360" y="530352"/>
            <a:ext cx="3931919" cy="43891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3033" lvl="0" marL="265113" marR="0" rtl="0" algn="l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●"/>
              <a:defRPr sz="2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65087" lvl="1" marL="547688" marR="0" rtl="0" algn="l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defRPr b="0" i="0" sz="2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61912" lvl="2" marL="785813" marR="0" rtl="0" algn="l">
              <a:spcBef>
                <a:spcPts val="250"/>
              </a:spcBef>
              <a:spcAft>
                <a:spcPts val="0"/>
              </a:spcAft>
              <a:buClr>
                <a:srgbClr val="ED3742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57721" lvl="3" marL="1023938" marR="0" rtl="0" algn="l">
              <a:spcBef>
                <a:spcPts val="225"/>
              </a:spcBef>
              <a:spcAft>
                <a:spcPts val="0"/>
              </a:spcAft>
              <a:buClr>
                <a:srgbClr val="ED3742"/>
              </a:buClr>
              <a:buSzPct val="112000"/>
              <a:buFont typeface="Verdana"/>
              <a:buChar char="◦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73025" lvl="4" marL="1279525" marR="0" rtl="0" algn="l">
              <a:spcBef>
                <a:spcPts val="250"/>
              </a:spcBef>
              <a:spcAft>
                <a:spcPts val="0"/>
              </a:spcAft>
              <a:buClr>
                <a:srgbClr val="4A85BF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87122" lvl="5" marL="1490472" marR="0" rtl="0" algn="l">
              <a:spcBef>
                <a:spcPts val="250"/>
              </a:spcBef>
              <a:buClr>
                <a:srgbClr val="4882BE"/>
              </a:buClr>
              <a:buSzPct val="100000"/>
              <a:buFont typeface="Verdana"/>
              <a:buChar char="◦"/>
              <a:defRPr b="0" i="0" sz="17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94233" lvl="6" marL="1700784" marR="0" rtl="0" algn="l">
              <a:spcBef>
                <a:spcPts val="255"/>
              </a:spcBef>
              <a:buClr>
                <a:srgbClr val="4882BE"/>
              </a:buClr>
              <a:buSzPct val="100000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97789" lvl="7" marL="1920240" marR="0" rtl="0" algn="l">
              <a:spcBef>
                <a:spcPts val="257"/>
              </a:spcBef>
              <a:buClr>
                <a:srgbClr val="4882BE"/>
              </a:buClr>
              <a:buSzPct val="100000"/>
              <a:buFont typeface="Verdana"/>
              <a:buChar char="◦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97789" lvl="8" marL="2148840" marR="0" rtl="0" algn="l">
              <a:spcBef>
                <a:spcPts val="255"/>
              </a:spcBef>
              <a:buClr>
                <a:srgbClr val="4882BE"/>
              </a:buClr>
              <a:buSzPct val="100000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0" type="dt"/>
          </p:nvPr>
        </p:nvSpPr>
        <p:spPr>
          <a:xfrm>
            <a:off x="3776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1" type="ftr"/>
          </p:nvPr>
        </p:nvSpPr>
        <p:spPr>
          <a:xfrm>
            <a:off x="6062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2" type="sldNum"/>
          </p:nvPr>
        </p:nvSpPr>
        <p:spPr>
          <a:xfrm>
            <a:off x="8348661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ct val="25000"/>
              <a:buFont typeface="Verdana"/>
              <a:buNone/>
            </a:pPr>
            <a:fld id="{00000000-1234-1234-1234-123412341234}" type="slidenum">
              <a:rPr b="0" i="0" lang="en-US" sz="100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 type="secHead">
  <p:cSld name="Section Header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468343" y="4928616"/>
            <a:ext cx="8183880" cy="67665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8766F"/>
              </a:buClr>
              <a:buFont typeface="Verdana"/>
              <a:buNone/>
              <a:defRPr b="0" i="0" sz="3600" u="none" cap="none" strike="noStrike">
                <a:solidFill>
                  <a:srgbClr val="78766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468343" y="5624483"/>
            <a:ext cx="8183880" cy="420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36576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rgbClr val="B75C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04787" lvl="1" marL="547688" marR="0" rtl="0" algn="l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Font typeface="Verdana"/>
              <a:buNone/>
              <a:defRPr b="0" i="0" sz="18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88912" lvl="2" marL="785813" marR="0" rtl="0" algn="l">
              <a:spcBef>
                <a:spcPts val="250"/>
              </a:spcBef>
              <a:spcAft>
                <a:spcPts val="0"/>
              </a:spcAft>
              <a:buClr>
                <a:srgbClr val="ED3742"/>
              </a:buClr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85737" lvl="3" marL="1023938" marR="0" rtl="0" algn="l">
              <a:spcBef>
                <a:spcPts val="225"/>
              </a:spcBef>
              <a:spcAft>
                <a:spcPts val="0"/>
              </a:spcAft>
              <a:buClr>
                <a:srgbClr val="ED3742"/>
              </a:buClr>
              <a:buFont typeface="Verdana"/>
              <a:buNone/>
              <a:defRPr b="0" i="0" sz="14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87325" lvl="4" marL="1279525" marR="0" rtl="0" algn="l">
              <a:spcBef>
                <a:spcPts val="250"/>
              </a:spcBef>
              <a:spcAft>
                <a:spcPts val="0"/>
              </a:spcAft>
              <a:buClr>
                <a:srgbClr val="4A85BF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87122" lvl="5" marL="1490472" marR="0" rtl="0" algn="l">
              <a:spcBef>
                <a:spcPts val="250"/>
              </a:spcBef>
              <a:buClr>
                <a:srgbClr val="4882BE"/>
              </a:buClr>
              <a:buSzPct val="100000"/>
              <a:buFont typeface="Verdana"/>
              <a:buChar char="◦"/>
              <a:defRPr b="0" i="0" sz="17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94233" lvl="6" marL="1700784" marR="0" rtl="0" algn="l">
              <a:spcBef>
                <a:spcPts val="255"/>
              </a:spcBef>
              <a:buClr>
                <a:srgbClr val="4882BE"/>
              </a:buClr>
              <a:buSzPct val="100000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97789" lvl="7" marL="1920240" marR="0" rtl="0" algn="l">
              <a:spcBef>
                <a:spcPts val="257"/>
              </a:spcBef>
              <a:buClr>
                <a:srgbClr val="4882BE"/>
              </a:buClr>
              <a:buSzPct val="100000"/>
              <a:buFont typeface="Verdana"/>
              <a:buChar char="◦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97789" lvl="8" marL="2148840" marR="0" rtl="0" algn="l">
              <a:spcBef>
                <a:spcPts val="255"/>
              </a:spcBef>
              <a:buClr>
                <a:srgbClr val="4882BE"/>
              </a:buClr>
              <a:buSzPct val="100000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0" type="dt"/>
          </p:nvPr>
        </p:nvSpPr>
        <p:spPr>
          <a:xfrm>
            <a:off x="3776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11" type="ftr"/>
          </p:nvPr>
        </p:nvSpPr>
        <p:spPr>
          <a:xfrm>
            <a:off x="6062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12" type="sldNum"/>
          </p:nvPr>
        </p:nvSpPr>
        <p:spPr>
          <a:xfrm>
            <a:off x="8348661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ct val="25000"/>
              <a:buFont typeface="Verdana"/>
              <a:buNone/>
            </a:pPr>
            <a:fld id="{00000000-1234-1234-1234-123412341234}" type="slidenum">
              <a:rPr b="0" i="0" lang="en-US" sz="100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9.xml"/><Relationship Id="rId3" Type="http://schemas.openxmlformats.org/officeDocument/2006/relationships/theme" Target="../theme/theme6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theme" Target="../theme/theme1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304800" y="328612"/>
            <a:ext cx="8532812" cy="6197600"/>
          </a:xfrm>
          <a:prstGeom prst="roundRect">
            <a:avLst>
              <a:gd fmla="val 449" name="adj"/>
            </a:avLst>
          </a:prstGeom>
          <a:gradFill>
            <a:gsLst>
              <a:gs pos="0">
                <a:srgbClr val="FFFFFF"/>
              </a:gs>
              <a:gs pos="97999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0"/>
          </a:gradFill>
          <a:ln cap="rnd" cmpd="sng" w="9525">
            <a:solidFill>
              <a:srgbClr val="A4A3A3"/>
            </a:solidFill>
            <a:prstDash val="solid"/>
            <a:miter lim="8000"/>
            <a:headEnd len="med" w="med" type="none"/>
            <a:tailEnd len="med" w="med" type="none"/>
          </a:ln>
          <a:effectLst>
            <a:outerShdw blurRad="63500" dir="5400000" dist="50800">
              <a:srgbClr val="808080">
                <a:alpha val="24705"/>
              </a:srgbClr>
            </a:outerShdw>
          </a:effectLst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" name="Shape 7"/>
          <p:cNvGrpSpPr/>
          <p:nvPr/>
        </p:nvGrpSpPr>
        <p:grpSpPr>
          <a:xfrm>
            <a:off x="414337" y="433387"/>
            <a:ext cx="8315325" cy="3114675"/>
            <a:chOff x="414337" y="433387"/>
            <a:chExt cx="8315325" cy="3114675"/>
          </a:xfrm>
        </p:grpSpPr>
        <p:pic>
          <p:nvPicPr>
            <p:cNvPr id="8" name="Shape 8"/>
            <p:cNvPicPr preferRelativeResize="0"/>
            <p:nvPr/>
          </p:nvPicPr>
          <p:blipFill rotWithShape="1">
            <a:blip r:embed="rId1">
              <a:alphaModFix/>
            </a:blip>
            <a:srcRect b="0" l="0" r="0" t="0"/>
            <a:stretch/>
          </p:blipFill>
          <p:spPr>
            <a:xfrm>
              <a:off x="414337" y="433387"/>
              <a:ext cx="8315325" cy="31146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Shape 9"/>
            <p:cNvSpPr txBox="1"/>
            <p:nvPr/>
          </p:nvSpPr>
          <p:spPr>
            <a:xfrm>
              <a:off x="460375" y="476250"/>
              <a:ext cx="8223250" cy="30257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" name="Shape 10"/>
          <p:cNvSpPr txBox="1"/>
          <p:nvPr>
            <p:ph type="title"/>
          </p:nvPr>
        </p:nvSpPr>
        <p:spPr>
          <a:xfrm>
            <a:off x="503237" y="4986337"/>
            <a:ext cx="8183562" cy="105092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503237" y="530225"/>
            <a:ext cx="8183562" cy="41878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22873" lvl="0" marL="265113" marR="0" rtl="0" algn="l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52387" lvl="1" marL="547688" marR="0" rtl="0" algn="l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49212" lvl="2" marL="785813" marR="0" rtl="0" algn="l">
              <a:spcBef>
                <a:spcPts val="250"/>
              </a:spcBef>
              <a:spcAft>
                <a:spcPts val="0"/>
              </a:spcAft>
              <a:buClr>
                <a:srgbClr val="ED3742"/>
              </a:buClr>
              <a:buSzPct val="100000"/>
              <a:buFont typeface="Noto Sans Symbols"/>
              <a:buChar char="⚫"/>
              <a:defRPr b="0" i="0" sz="2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50609" lvl="3" marL="1023938" marR="0" rtl="0" algn="l">
              <a:spcBef>
                <a:spcPts val="225"/>
              </a:spcBef>
              <a:spcAft>
                <a:spcPts val="0"/>
              </a:spcAft>
              <a:buClr>
                <a:srgbClr val="ED3742"/>
              </a:buClr>
              <a:buSzPct val="112000"/>
              <a:buFont typeface="Verdana"/>
              <a:buChar char="◦"/>
              <a:defRPr b="0" i="0" sz="1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73025" lvl="4" marL="1279525" marR="0" rtl="0" algn="l">
              <a:spcBef>
                <a:spcPts val="250"/>
              </a:spcBef>
              <a:spcAft>
                <a:spcPts val="0"/>
              </a:spcAft>
              <a:buClr>
                <a:srgbClr val="4A85BF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87122" lvl="5" marL="1490472" marR="0" rtl="0" algn="l">
              <a:spcBef>
                <a:spcPts val="250"/>
              </a:spcBef>
              <a:buClr>
                <a:srgbClr val="4882BE"/>
              </a:buClr>
              <a:buSzPct val="100000"/>
              <a:buFont typeface="Verdana"/>
              <a:buChar char="◦"/>
              <a:defRPr b="0" i="0" sz="17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94233" lvl="6" marL="1700784" marR="0" rtl="0" algn="l">
              <a:spcBef>
                <a:spcPts val="255"/>
              </a:spcBef>
              <a:buClr>
                <a:srgbClr val="4882BE"/>
              </a:buClr>
              <a:buSzPct val="100000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97789" lvl="7" marL="1920240" marR="0" rtl="0" algn="l">
              <a:spcBef>
                <a:spcPts val="257"/>
              </a:spcBef>
              <a:buClr>
                <a:srgbClr val="4882BE"/>
              </a:buClr>
              <a:buSzPct val="100000"/>
              <a:buFont typeface="Verdana"/>
              <a:buChar char="◦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97789" lvl="8" marL="2148840" marR="0" rtl="0" algn="l">
              <a:spcBef>
                <a:spcPts val="255"/>
              </a:spcBef>
              <a:buClr>
                <a:srgbClr val="4882BE"/>
              </a:buClr>
              <a:buSzPct val="100000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3776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6062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348661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ct val="25000"/>
              <a:buFont typeface="Verdana"/>
              <a:buNone/>
            </a:pPr>
            <a:fld id="{00000000-1234-1234-1234-123412341234}" type="slidenum">
              <a:rPr b="0" i="0" lang="en-US" sz="100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2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304800" y="328612"/>
            <a:ext cx="8532812" cy="6197600"/>
          </a:xfrm>
          <a:prstGeom prst="roundRect">
            <a:avLst>
              <a:gd fmla="val 449" name="adj"/>
            </a:avLst>
          </a:prstGeom>
          <a:gradFill>
            <a:gsLst>
              <a:gs pos="0">
                <a:srgbClr val="FFFFFF"/>
              </a:gs>
              <a:gs pos="97999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0"/>
          </a:gradFill>
          <a:ln cap="rnd" cmpd="sng" w="9525">
            <a:solidFill>
              <a:srgbClr val="A4A3A3"/>
            </a:solidFill>
            <a:prstDash val="solid"/>
            <a:miter lim="8000"/>
            <a:headEnd len="med" w="med" type="none"/>
            <a:tailEnd len="med" w="med" type="none"/>
          </a:ln>
          <a:effectLst>
            <a:outerShdw blurRad="63500" dir="5400000" dist="50800">
              <a:srgbClr val="808080">
                <a:alpha val="24705"/>
              </a:srgbClr>
            </a:outerShdw>
          </a:effectLst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" name="Shape 23"/>
          <p:cNvGrpSpPr/>
          <p:nvPr/>
        </p:nvGrpSpPr>
        <p:grpSpPr>
          <a:xfrm>
            <a:off x="414337" y="433387"/>
            <a:ext cx="8315325" cy="5491162"/>
            <a:chOff x="414337" y="433387"/>
            <a:chExt cx="8315325" cy="5491162"/>
          </a:xfrm>
        </p:grpSpPr>
        <p:pic>
          <p:nvPicPr>
            <p:cNvPr id="24" name="Shape 24"/>
            <p:cNvPicPr preferRelativeResize="0"/>
            <p:nvPr/>
          </p:nvPicPr>
          <p:blipFill rotWithShape="1">
            <a:blip r:embed="rId1">
              <a:alphaModFix/>
            </a:blip>
            <a:srcRect b="0" l="0" r="0" t="0"/>
            <a:stretch/>
          </p:blipFill>
          <p:spPr>
            <a:xfrm>
              <a:off x="414337" y="433387"/>
              <a:ext cx="8315325" cy="54911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" name="Shape 25"/>
            <p:cNvSpPr txBox="1"/>
            <p:nvPr/>
          </p:nvSpPr>
          <p:spPr>
            <a:xfrm>
              <a:off x="452437" y="468312"/>
              <a:ext cx="8239125" cy="54181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" name="Shape 26"/>
          <p:cNvSpPr txBox="1"/>
          <p:nvPr>
            <p:ph type="title"/>
          </p:nvPr>
        </p:nvSpPr>
        <p:spPr>
          <a:xfrm>
            <a:off x="503237" y="4986337"/>
            <a:ext cx="8183562" cy="105092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503237" y="530225"/>
            <a:ext cx="8183562" cy="41878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22873" lvl="0" marL="265113" marR="0" rtl="0" algn="l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52387" lvl="1" marL="547688" marR="0" rtl="0" algn="l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49212" lvl="2" marL="785813" marR="0" rtl="0" algn="l">
              <a:spcBef>
                <a:spcPts val="250"/>
              </a:spcBef>
              <a:spcAft>
                <a:spcPts val="0"/>
              </a:spcAft>
              <a:buClr>
                <a:srgbClr val="ED3742"/>
              </a:buClr>
              <a:buSzPct val="100000"/>
              <a:buFont typeface="Noto Sans Symbols"/>
              <a:buChar char="⚫"/>
              <a:defRPr b="0" i="0" sz="2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50609" lvl="3" marL="1023938" marR="0" rtl="0" algn="l">
              <a:spcBef>
                <a:spcPts val="225"/>
              </a:spcBef>
              <a:spcAft>
                <a:spcPts val="0"/>
              </a:spcAft>
              <a:buClr>
                <a:srgbClr val="ED3742"/>
              </a:buClr>
              <a:buSzPct val="112000"/>
              <a:buFont typeface="Verdana"/>
              <a:buChar char="◦"/>
              <a:defRPr b="0" i="0" sz="1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73025" lvl="4" marL="1279525" marR="0" rtl="0" algn="l">
              <a:spcBef>
                <a:spcPts val="250"/>
              </a:spcBef>
              <a:spcAft>
                <a:spcPts val="0"/>
              </a:spcAft>
              <a:buClr>
                <a:srgbClr val="4A85BF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87122" lvl="5" marL="1490472" marR="0" rtl="0" algn="l">
              <a:spcBef>
                <a:spcPts val="250"/>
              </a:spcBef>
              <a:buClr>
                <a:srgbClr val="4882BE"/>
              </a:buClr>
              <a:buSzPct val="100000"/>
              <a:buFont typeface="Verdana"/>
              <a:buChar char="◦"/>
              <a:defRPr b="0" i="0" sz="17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94233" lvl="6" marL="1700784" marR="0" rtl="0" algn="l">
              <a:spcBef>
                <a:spcPts val="255"/>
              </a:spcBef>
              <a:buClr>
                <a:srgbClr val="4882BE"/>
              </a:buClr>
              <a:buSzPct val="100000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97789" lvl="7" marL="1920240" marR="0" rtl="0" algn="l">
              <a:spcBef>
                <a:spcPts val="257"/>
              </a:spcBef>
              <a:buClr>
                <a:srgbClr val="4882BE"/>
              </a:buClr>
              <a:buSzPct val="100000"/>
              <a:buFont typeface="Verdana"/>
              <a:buChar char="◦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97789" lvl="8" marL="2148840" marR="0" rtl="0" algn="l">
              <a:spcBef>
                <a:spcPts val="255"/>
              </a:spcBef>
              <a:buClr>
                <a:srgbClr val="4882BE"/>
              </a:buClr>
              <a:buSzPct val="100000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0" type="dt"/>
          </p:nvPr>
        </p:nvSpPr>
        <p:spPr>
          <a:xfrm>
            <a:off x="3776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1" type="ftr"/>
          </p:nvPr>
        </p:nvSpPr>
        <p:spPr>
          <a:xfrm>
            <a:off x="6062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348661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ct val="25000"/>
              <a:buFont typeface="Verdana"/>
              <a:buNone/>
            </a:pPr>
            <a:fld id="{00000000-1234-1234-1234-123412341234}" type="slidenum">
              <a:rPr b="0" i="0" lang="en-US" sz="100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2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/>
        </p:nvSpPr>
        <p:spPr>
          <a:xfrm>
            <a:off x="304800" y="328612"/>
            <a:ext cx="8532812" cy="6197600"/>
          </a:xfrm>
          <a:prstGeom prst="roundRect">
            <a:avLst>
              <a:gd fmla="val 449" name="adj"/>
            </a:avLst>
          </a:prstGeom>
          <a:gradFill>
            <a:gsLst>
              <a:gs pos="0">
                <a:srgbClr val="FFFFFF"/>
              </a:gs>
              <a:gs pos="97999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0"/>
          </a:gradFill>
          <a:ln cap="rnd" cmpd="sng" w="9525">
            <a:solidFill>
              <a:srgbClr val="A4A3A3"/>
            </a:solidFill>
            <a:prstDash val="solid"/>
            <a:miter lim="8000"/>
            <a:headEnd len="med" w="med" type="none"/>
            <a:tailEnd len="med" w="med" type="none"/>
          </a:ln>
          <a:effectLst>
            <a:outerShdw blurRad="63500" dir="5400000" dist="50800">
              <a:srgbClr val="808080">
                <a:alpha val="24705"/>
              </a:srgbClr>
            </a:outerShdw>
          </a:effectLst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9" name="Shape 79"/>
          <p:cNvGrpSpPr/>
          <p:nvPr/>
        </p:nvGrpSpPr>
        <p:grpSpPr>
          <a:xfrm>
            <a:off x="414337" y="433387"/>
            <a:ext cx="8315325" cy="4346575"/>
            <a:chOff x="414337" y="433387"/>
            <a:chExt cx="8315325" cy="4346575"/>
          </a:xfrm>
        </p:grpSpPr>
        <p:pic>
          <p:nvPicPr>
            <p:cNvPr id="80" name="Shape 80"/>
            <p:cNvPicPr preferRelativeResize="0"/>
            <p:nvPr/>
          </p:nvPicPr>
          <p:blipFill rotWithShape="1">
            <a:blip r:embed="rId1">
              <a:alphaModFix/>
            </a:blip>
            <a:srcRect b="0" l="0" r="0" t="0"/>
            <a:stretch/>
          </p:blipFill>
          <p:spPr>
            <a:xfrm>
              <a:off x="414337" y="433387"/>
              <a:ext cx="8315325" cy="43465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1" name="Shape 81"/>
            <p:cNvSpPr txBox="1"/>
            <p:nvPr/>
          </p:nvSpPr>
          <p:spPr>
            <a:xfrm>
              <a:off x="446087" y="461962"/>
              <a:ext cx="8251825" cy="4286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2" name="Shape 82"/>
          <p:cNvSpPr txBox="1"/>
          <p:nvPr>
            <p:ph type="title"/>
          </p:nvPr>
        </p:nvSpPr>
        <p:spPr>
          <a:xfrm>
            <a:off x="503237" y="4986337"/>
            <a:ext cx="8183562" cy="105092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503237" y="530225"/>
            <a:ext cx="8183562" cy="41878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22873" lvl="0" marL="265113" marR="0" rtl="0" algn="l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52387" lvl="1" marL="547688" marR="0" rtl="0" algn="l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49212" lvl="2" marL="785813" marR="0" rtl="0" algn="l">
              <a:spcBef>
                <a:spcPts val="250"/>
              </a:spcBef>
              <a:spcAft>
                <a:spcPts val="0"/>
              </a:spcAft>
              <a:buClr>
                <a:srgbClr val="ED3742"/>
              </a:buClr>
              <a:buSzPct val="100000"/>
              <a:buFont typeface="Noto Sans Symbols"/>
              <a:buChar char="⚫"/>
              <a:defRPr b="0" i="0" sz="2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50609" lvl="3" marL="1023938" marR="0" rtl="0" algn="l">
              <a:spcBef>
                <a:spcPts val="225"/>
              </a:spcBef>
              <a:spcAft>
                <a:spcPts val="0"/>
              </a:spcAft>
              <a:buClr>
                <a:srgbClr val="ED3742"/>
              </a:buClr>
              <a:buSzPct val="112000"/>
              <a:buFont typeface="Verdana"/>
              <a:buChar char="◦"/>
              <a:defRPr b="0" i="0" sz="1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73025" lvl="4" marL="1279525" marR="0" rtl="0" algn="l">
              <a:spcBef>
                <a:spcPts val="250"/>
              </a:spcBef>
              <a:spcAft>
                <a:spcPts val="0"/>
              </a:spcAft>
              <a:buClr>
                <a:srgbClr val="4A85BF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87122" lvl="5" marL="1490472" marR="0" rtl="0" algn="l">
              <a:spcBef>
                <a:spcPts val="250"/>
              </a:spcBef>
              <a:buClr>
                <a:srgbClr val="4882BE"/>
              </a:buClr>
              <a:buSzPct val="100000"/>
              <a:buFont typeface="Verdana"/>
              <a:buChar char="◦"/>
              <a:defRPr b="0" i="0" sz="17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94233" lvl="6" marL="1700784" marR="0" rtl="0" algn="l">
              <a:spcBef>
                <a:spcPts val="255"/>
              </a:spcBef>
              <a:buClr>
                <a:srgbClr val="4882BE"/>
              </a:buClr>
              <a:buSzPct val="100000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97789" lvl="7" marL="1920240" marR="0" rtl="0" algn="l">
              <a:spcBef>
                <a:spcPts val="257"/>
              </a:spcBef>
              <a:buClr>
                <a:srgbClr val="4882BE"/>
              </a:buClr>
              <a:buSzPct val="100000"/>
              <a:buFont typeface="Verdana"/>
              <a:buChar char="◦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97789" lvl="8" marL="2148840" marR="0" rtl="0" algn="l">
              <a:spcBef>
                <a:spcPts val="255"/>
              </a:spcBef>
              <a:buClr>
                <a:srgbClr val="4882BE"/>
              </a:buClr>
              <a:buSzPct val="100000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0" type="dt"/>
          </p:nvPr>
        </p:nvSpPr>
        <p:spPr>
          <a:xfrm>
            <a:off x="3776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1" type="ftr"/>
          </p:nvPr>
        </p:nvSpPr>
        <p:spPr>
          <a:xfrm>
            <a:off x="6062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2" type="sldNum"/>
          </p:nvPr>
        </p:nvSpPr>
        <p:spPr>
          <a:xfrm>
            <a:off x="8348661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ct val="25000"/>
              <a:buFont typeface="Verdana"/>
              <a:buNone/>
            </a:pPr>
            <a:fld id="{00000000-1234-1234-1234-123412341234}" type="slidenum">
              <a:rPr b="0" i="0" lang="en-US" sz="100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2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/>
        </p:nvSpPr>
        <p:spPr>
          <a:xfrm>
            <a:off x="304800" y="328612"/>
            <a:ext cx="8532812" cy="6197600"/>
          </a:xfrm>
          <a:prstGeom prst="roundRect">
            <a:avLst>
              <a:gd fmla="val 449" name="adj"/>
            </a:avLst>
          </a:prstGeom>
          <a:gradFill>
            <a:gsLst>
              <a:gs pos="0">
                <a:srgbClr val="FFFFFF"/>
              </a:gs>
              <a:gs pos="97999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0"/>
          </a:gradFill>
          <a:ln cap="rnd" cmpd="sng" w="9525">
            <a:solidFill>
              <a:srgbClr val="A4A3A3"/>
            </a:solidFill>
            <a:prstDash val="solid"/>
            <a:miter lim="8000"/>
            <a:headEnd len="med" w="med" type="none"/>
            <a:tailEnd len="med" w="med" type="none"/>
          </a:ln>
          <a:effectLst>
            <a:outerShdw blurRad="63500" dir="5400000" dist="50800">
              <a:srgbClr val="808080">
                <a:alpha val="24705"/>
              </a:srgbClr>
            </a:outerShdw>
          </a:effectLst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Shape 95"/>
          <p:cNvSpPr txBox="1"/>
          <p:nvPr>
            <p:ph type="title"/>
          </p:nvPr>
        </p:nvSpPr>
        <p:spPr>
          <a:xfrm>
            <a:off x="503237" y="4986337"/>
            <a:ext cx="8183562" cy="105092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503237" y="530225"/>
            <a:ext cx="8183562" cy="41878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22873" lvl="0" marL="265113" marR="0" rtl="0" algn="l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52387" lvl="1" marL="547688" marR="0" rtl="0" algn="l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49212" lvl="2" marL="785813" marR="0" rtl="0" algn="l">
              <a:spcBef>
                <a:spcPts val="250"/>
              </a:spcBef>
              <a:spcAft>
                <a:spcPts val="0"/>
              </a:spcAft>
              <a:buClr>
                <a:srgbClr val="ED3742"/>
              </a:buClr>
              <a:buSzPct val="100000"/>
              <a:buFont typeface="Noto Sans Symbols"/>
              <a:buChar char="⚫"/>
              <a:defRPr b="0" i="0" sz="2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50609" lvl="3" marL="1023938" marR="0" rtl="0" algn="l">
              <a:spcBef>
                <a:spcPts val="225"/>
              </a:spcBef>
              <a:spcAft>
                <a:spcPts val="0"/>
              </a:spcAft>
              <a:buClr>
                <a:srgbClr val="ED3742"/>
              </a:buClr>
              <a:buSzPct val="112000"/>
              <a:buFont typeface="Verdana"/>
              <a:buChar char="◦"/>
              <a:defRPr b="0" i="0" sz="1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73025" lvl="4" marL="1279525" marR="0" rtl="0" algn="l">
              <a:spcBef>
                <a:spcPts val="250"/>
              </a:spcBef>
              <a:spcAft>
                <a:spcPts val="0"/>
              </a:spcAft>
              <a:buClr>
                <a:srgbClr val="4A85BF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87122" lvl="5" marL="1490472" marR="0" rtl="0" algn="l">
              <a:spcBef>
                <a:spcPts val="250"/>
              </a:spcBef>
              <a:buClr>
                <a:srgbClr val="4882BE"/>
              </a:buClr>
              <a:buSzPct val="100000"/>
              <a:buFont typeface="Verdana"/>
              <a:buChar char="◦"/>
              <a:defRPr b="0" i="0" sz="17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94233" lvl="6" marL="1700784" marR="0" rtl="0" algn="l">
              <a:spcBef>
                <a:spcPts val="255"/>
              </a:spcBef>
              <a:buClr>
                <a:srgbClr val="4882BE"/>
              </a:buClr>
              <a:buSzPct val="100000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97789" lvl="7" marL="1920240" marR="0" rtl="0" algn="l">
              <a:spcBef>
                <a:spcPts val="257"/>
              </a:spcBef>
              <a:buClr>
                <a:srgbClr val="4882BE"/>
              </a:buClr>
              <a:buSzPct val="100000"/>
              <a:buFont typeface="Verdana"/>
              <a:buChar char="◦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97789" lvl="8" marL="2148840" marR="0" rtl="0" algn="l">
              <a:spcBef>
                <a:spcPts val="255"/>
              </a:spcBef>
              <a:buClr>
                <a:srgbClr val="4882BE"/>
              </a:buClr>
              <a:buSzPct val="100000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10" type="dt"/>
          </p:nvPr>
        </p:nvSpPr>
        <p:spPr>
          <a:xfrm>
            <a:off x="3776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11" type="ftr"/>
          </p:nvPr>
        </p:nvSpPr>
        <p:spPr>
          <a:xfrm>
            <a:off x="6062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12" type="sldNum"/>
          </p:nvPr>
        </p:nvSpPr>
        <p:spPr>
          <a:xfrm>
            <a:off x="8348661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ct val="25000"/>
              <a:buFont typeface="Verdana"/>
              <a:buNone/>
            </a:pPr>
            <a:fld id="{00000000-1234-1234-1234-123412341234}" type="slidenum">
              <a:rPr b="0" i="0" lang="en-US" sz="100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2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/>
        </p:nvSpPr>
        <p:spPr>
          <a:xfrm>
            <a:off x="304800" y="328612"/>
            <a:ext cx="8532812" cy="6197600"/>
          </a:xfrm>
          <a:prstGeom prst="roundRect">
            <a:avLst>
              <a:gd fmla="val 449" name="adj"/>
            </a:avLst>
          </a:prstGeom>
          <a:gradFill>
            <a:gsLst>
              <a:gs pos="0">
                <a:srgbClr val="FFFFFF"/>
              </a:gs>
              <a:gs pos="97999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0"/>
          </a:gradFill>
          <a:ln cap="rnd" cmpd="sng" w="9525">
            <a:solidFill>
              <a:srgbClr val="A4A3A3"/>
            </a:solidFill>
            <a:prstDash val="solid"/>
            <a:miter lim="8000"/>
            <a:headEnd len="med" w="med" type="none"/>
            <a:tailEnd len="med" w="med" type="none"/>
          </a:ln>
          <a:effectLst>
            <a:outerShdw blurRad="63500" dir="5400000" dist="50800">
              <a:srgbClr val="808080">
                <a:alpha val="24705"/>
              </a:srgbClr>
            </a:outerShdw>
          </a:effectLst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Shape 106"/>
          <p:cNvSpPr/>
          <p:nvPr/>
        </p:nvSpPr>
        <p:spPr>
          <a:xfrm>
            <a:off x="6400800" y="433387"/>
            <a:ext cx="2324099" cy="43434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16702" y="0"/>
                </a:lnTo>
                <a:cubicBezTo>
                  <a:pt x="118523" y="0"/>
                  <a:pt x="120000" y="789"/>
                  <a:pt x="120000" y="1764"/>
                </a:cubicBez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solidFill>
            <a:srgbClr val="1C1C1C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Shape 107"/>
          <p:cNvSpPr txBox="1"/>
          <p:nvPr>
            <p:ph type="title"/>
          </p:nvPr>
        </p:nvSpPr>
        <p:spPr>
          <a:xfrm>
            <a:off x="503237" y="4986337"/>
            <a:ext cx="8183562" cy="105092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503237" y="530225"/>
            <a:ext cx="8183562" cy="41878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22873" lvl="0" marL="265113" marR="0" rtl="0" algn="l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52387" lvl="1" marL="547688" marR="0" rtl="0" algn="l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49212" lvl="2" marL="785813" marR="0" rtl="0" algn="l">
              <a:spcBef>
                <a:spcPts val="250"/>
              </a:spcBef>
              <a:spcAft>
                <a:spcPts val="0"/>
              </a:spcAft>
              <a:buClr>
                <a:srgbClr val="ED3742"/>
              </a:buClr>
              <a:buSzPct val="100000"/>
              <a:buFont typeface="Noto Sans Symbols"/>
              <a:buChar char="⚫"/>
              <a:defRPr b="0" i="0" sz="2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50609" lvl="3" marL="1023938" marR="0" rtl="0" algn="l">
              <a:spcBef>
                <a:spcPts val="225"/>
              </a:spcBef>
              <a:spcAft>
                <a:spcPts val="0"/>
              </a:spcAft>
              <a:buClr>
                <a:srgbClr val="ED3742"/>
              </a:buClr>
              <a:buSzPct val="112000"/>
              <a:buFont typeface="Verdana"/>
              <a:buChar char="◦"/>
              <a:defRPr b="0" i="0" sz="1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73025" lvl="4" marL="1279525" marR="0" rtl="0" algn="l">
              <a:spcBef>
                <a:spcPts val="250"/>
              </a:spcBef>
              <a:spcAft>
                <a:spcPts val="0"/>
              </a:spcAft>
              <a:buClr>
                <a:srgbClr val="4A85BF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87122" lvl="5" marL="1490472" marR="0" rtl="0" algn="l">
              <a:spcBef>
                <a:spcPts val="250"/>
              </a:spcBef>
              <a:buClr>
                <a:srgbClr val="4882BE"/>
              </a:buClr>
              <a:buSzPct val="100000"/>
              <a:buFont typeface="Verdana"/>
              <a:buChar char="◦"/>
              <a:defRPr b="0" i="0" sz="17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94233" lvl="6" marL="1700784" marR="0" rtl="0" algn="l">
              <a:spcBef>
                <a:spcPts val="255"/>
              </a:spcBef>
              <a:buClr>
                <a:srgbClr val="4882BE"/>
              </a:buClr>
              <a:buSzPct val="100000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97789" lvl="7" marL="1920240" marR="0" rtl="0" algn="l">
              <a:spcBef>
                <a:spcPts val="257"/>
              </a:spcBef>
              <a:buClr>
                <a:srgbClr val="4882BE"/>
              </a:buClr>
              <a:buSzPct val="100000"/>
              <a:buFont typeface="Verdana"/>
              <a:buChar char="◦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97789" lvl="8" marL="2148840" marR="0" rtl="0" algn="l">
              <a:spcBef>
                <a:spcPts val="255"/>
              </a:spcBef>
              <a:buClr>
                <a:srgbClr val="4882BE"/>
              </a:buClr>
              <a:buSzPct val="100000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09" name="Shape 109"/>
          <p:cNvSpPr txBox="1"/>
          <p:nvPr>
            <p:ph idx="10" type="dt"/>
          </p:nvPr>
        </p:nvSpPr>
        <p:spPr>
          <a:xfrm>
            <a:off x="3776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" name="Shape 110"/>
          <p:cNvSpPr txBox="1"/>
          <p:nvPr>
            <p:ph idx="11" type="ftr"/>
          </p:nvPr>
        </p:nvSpPr>
        <p:spPr>
          <a:xfrm>
            <a:off x="6062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1" name="Shape 111"/>
          <p:cNvSpPr txBox="1"/>
          <p:nvPr>
            <p:ph idx="12" type="sldNum"/>
          </p:nvPr>
        </p:nvSpPr>
        <p:spPr>
          <a:xfrm>
            <a:off x="8348661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ct val="25000"/>
              <a:buFont typeface="Verdana"/>
              <a:buNone/>
            </a:pPr>
            <a:fld id="{00000000-1234-1234-1234-123412341234}" type="slidenum">
              <a:rPr b="0" i="0" lang="en-US" sz="100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0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5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5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7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3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ctrTitle"/>
          </p:nvPr>
        </p:nvSpPr>
        <p:spPr>
          <a:xfrm>
            <a:off x="722312" y="1820861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rIns="45700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D3E"/>
              </a:buClr>
              <a:buSzPct val="25000"/>
              <a:buFont typeface="Verdana"/>
              <a:buNone/>
            </a:pPr>
            <a:r>
              <a:rPr b="1" i="0" lang="en-US" sz="45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rPr>
              <a:t>COLOR</a:t>
            </a:r>
          </a:p>
        </p:txBody>
      </p:sp>
      <p:sp>
        <p:nvSpPr>
          <p:cNvPr id="124" name="Shape 124"/>
          <p:cNvSpPr txBox="1"/>
          <p:nvPr>
            <p:ph idx="1" type="subTitle"/>
          </p:nvPr>
        </p:nvSpPr>
        <p:spPr>
          <a:xfrm>
            <a:off x="722312" y="3684587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rIns="91425" wrap="square" tIns="0">
            <a:noAutofit/>
          </a:bodyPr>
          <a:lstStyle/>
          <a:p>
            <a:pPr indent="-11176" lvl="0" marL="36576" marR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rgbClr val="78766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type="title"/>
          </p:nvPr>
        </p:nvSpPr>
        <p:spPr>
          <a:xfrm>
            <a:off x="502920" y="4983480"/>
            <a:ext cx="8184000" cy="10515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502920" y="530352"/>
            <a:ext cx="8184000" cy="4188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84" name="Shape 1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2926" y="478662"/>
            <a:ext cx="7324001" cy="5900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type="title"/>
          </p:nvPr>
        </p:nvSpPr>
        <p:spPr>
          <a:xfrm>
            <a:off x="503237" y="4983162"/>
            <a:ext cx="8183562" cy="10525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1" i="0" sz="3600" u="none" cap="none" strike="noStrike">
              <a:solidFill>
                <a:srgbClr val="FF8D3E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x="503237" y="530225"/>
            <a:ext cx="8183562" cy="4187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rIns="91425" wrap="square" tIns="91425">
            <a:noAutofit/>
          </a:bodyPr>
          <a:lstStyle/>
          <a:p>
            <a:pPr indent="-265113" lvl="0" marL="265113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t/>
            </a:r>
            <a:endParaRPr sz="2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91" name="Shape 1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49500" y="1181100"/>
            <a:ext cx="4445000" cy="449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>
            <p:ph type="title"/>
          </p:nvPr>
        </p:nvSpPr>
        <p:spPr>
          <a:xfrm>
            <a:off x="5538787" y="533400"/>
            <a:ext cx="2971799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Verdana"/>
              <a:buNone/>
            </a:pPr>
            <a:r>
              <a:t/>
            </a:r>
            <a:endParaRPr b="1" i="0" sz="2200" u="none" cap="none" strike="noStrike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5538787" y="1447800"/>
            <a:ext cx="2971799" cy="42068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91425">
            <a:noAutofit/>
          </a:bodyPr>
          <a:lstStyle/>
          <a:p>
            <a:pPr indent="-4762" lvl="0" marL="17462" marR="1828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n-US" sz="20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Monochromatic Color Scheme</a:t>
            </a:r>
          </a:p>
        </p:txBody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762000" y="930275"/>
            <a:ext cx="4625975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rIns="91425" wrap="square" tIns="91425">
            <a:noAutofit/>
          </a:bodyPr>
          <a:lstStyle/>
          <a:p>
            <a:pPr indent="-265113" lvl="0" marL="265113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t/>
            </a:r>
            <a:endParaRPr sz="2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99" name="Shape 1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1045" y="1122591"/>
            <a:ext cx="2887900" cy="433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>
            <p:ph type="title"/>
          </p:nvPr>
        </p:nvSpPr>
        <p:spPr>
          <a:xfrm>
            <a:off x="5538787" y="533400"/>
            <a:ext cx="2971799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Verdana"/>
              <a:buNone/>
            </a:pPr>
            <a:r>
              <a:t/>
            </a:r>
            <a:endParaRPr b="1" i="0" sz="2200" u="none" cap="none" strike="noStrike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5538787" y="1447800"/>
            <a:ext cx="2971799" cy="42068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91425">
            <a:noAutofit/>
          </a:bodyPr>
          <a:lstStyle/>
          <a:p>
            <a:pPr indent="-4762" lvl="0" marL="17462" marR="1828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n-US" sz="20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Achromatic Color Scheme</a:t>
            </a:r>
          </a:p>
          <a:p>
            <a:pPr indent="-5588" lvl="0" marL="18288" marR="18288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tumblr_lcrknujVeD1qcggvqo1_400.jpg" id="206" name="Shape 20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12742" r="-12741" t="0"/>
          <a:stretch/>
        </p:blipFill>
        <p:spPr>
          <a:xfrm>
            <a:off x="762000" y="930275"/>
            <a:ext cx="4625975" cy="472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type="title"/>
          </p:nvPr>
        </p:nvSpPr>
        <p:spPr>
          <a:xfrm>
            <a:off x="503237" y="4983162"/>
            <a:ext cx="8183562" cy="10525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1" i="0" sz="3600" u="none" cap="none" strike="noStrike">
              <a:solidFill>
                <a:srgbClr val="FF8D3E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x="503237" y="530225"/>
            <a:ext cx="8183562" cy="4187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rIns="91425" wrap="square" tIns="91425">
            <a:noAutofit/>
          </a:bodyPr>
          <a:lstStyle/>
          <a:p>
            <a:pPr indent="-265112" lvl="0" marL="2651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0" i="0" lang="en-US" sz="20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Primary Color Scheme</a:t>
            </a:r>
          </a:p>
        </p:txBody>
      </p:sp>
      <p:pic>
        <p:nvPicPr>
          <p:cNvPr id="213" name="Shape 2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49500" y="1181100"/>
            <a:ext cx="4445000" cy="449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Shape 214"/>
          <p:cNvSpPr/>
          <p:nvPr/>
        </p:nvSpPr>
        <p:spPr>
          <a:xfrm>
            <a:off x="3081336" y="1473200"/>
            <a:ext cx="3200400" cy="2895600"/>
          </a:xfrm>
          <a:prstGeom prst="flowChartExtract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  <a:effectLst>
            <a:outerShdw blurRad="63500" dir="5400000" dist="38100">
              <a:schemeClr val="lt1">
                <a:alpha val="39607"/>
              </a:schemeClr>
            </a:outerShdw>
          </a:effectLst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>
            <p:ph type="title"/>
          </p:nvPr>
        </p:nvSpPr>
        <p:spPr>
          <a:xfrm>
            <a:off x="503237" y="4983162"/>
            <a:ext cx="8183562" cy="10525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1" i="0" sz="3600" u="none" cap="none" strike="noStrike">
              <a:solidFill>
                <a:srgbClr val="FF8D3E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0" name="Shape 220"/>
          <p:cNvSpPr txBox="1"/>
          <p:nvPr>
            <p:ph idx="1" type="body"/>
          </p:nvPr>
        </p:nvSpPr>
        <p:spPr>
          <a:xfrm>
            <a:off x="503237" y="530225"/>
            <a:ext cx="8183562" cy="4187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rIns="91425" wrap="square" tIns="91425">
            <a:noAutofit/>
          </a:bodyPr>
          <a:lstStyle/>
          <a:p>
            <a:pPr indent="-265113" lvl="0" marL="265113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t/>
            </a:r>
            <a:endParaRPr sz="2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21" name="Shape 2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00261" y="946150"/>
            <a:ext cx="5119686" cy="438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>
            <p:ph type="title"/>
          </p:nvPr>
        </p:nvSpPr>
        <p:spPr>
          <a:xfrm>
            <a:off x="503237" y="4983162"/>
            <a:ext cx="8183562" cy="10525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1" i="0" sz="3600" u="none" cap="none" strike="noStrike">
              <a:solidFill>
                <a:srgbClr val="FF8D3E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7" name="Shape 227"/>
          <p:cNvSpPr txBox="1"/>
          <p:nvPr>
            <p:ph idx="1" type="body"/>
          </p:nvPr>
        </p:nvSpPr>
        <p:spPr>
          <a:xfrm>
            <a:off x="503237" y="530225"/>
            <a:ext cx="8183562" cy="4187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rIns="91425" wrap="square" tIns="91425">
            <a:noAutofit/>
          </a:bodyPr>
          <a:lstStyle/>
          <a:p>
            <a:pPr indent="-265112" lvl="0" marL="2651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Secondary Color Scheme</a:t>
            </a:r>
          </a:p>
          <a:p>
            <a:pPr indent="-265113" lvl="0" marL="265113" marR="0" rtl="0" algn="l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28" name="Shape 2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49500" y="1181100"/>
            <a:ext cx="4445000" cy="449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Shape 229"/>
          <p:cNvSpPr/>
          <p:nvPr/>
        </p:nvSpPr>
        <p:spPr>
          <a:xfrm>
            <a:off x="3116261" y="2540000"/>
            <a:ext cx="3063875" cy="2692400"/>
          </a:xfrm>
          <a:prstGeom prst="flowChartMerge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  <a:effectLst>
            <a:outerShdw blurRad="63500" dir="5400000" dist="38100">
              <a:srgbClr val="808080">
                <a:alpha val="39607"/>
              </a:srgbClr>
            </a:outerShdw>
          </a:effectLst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>
            <p:ph type="title"/>
          </p:nvPr>
        </p:nvSpPr>
        <p:spPr>
          <a:xfrm>
            <a:off x="503237" y="4983162"/>
            <a:ext cx="8183562" cy="10525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1" i="0" sz="3600" u="none" cap="none" strike="noStrike">
              <a:solidFill>
                <a:srgbClr val="FF8D3E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5" name="Shape 235"/>
          <p:cNvSpPr txBox="1"/>
          <p:nvPr>
            <p:ph idx="1" type="body"/>
          </p:nvPr>
        </p:nvSpPr>
        <p:spPr>
          <a:xfrm>
            <a:off x="503237" y="530225"/>
            <a:ext cx="8183562" cy="4187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rIns="91425" wrap="square" tIns="91425">
            <a:noAutofit/>
          </a:bodyPr>
          <a:lstStyle/>
          <a:p>
            <a:pPr indent="-265113" lvl="0" marL="265113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t/>
            </a:r>
            <a:endParaRPr sz="2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36" name="Shape 2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3475" y="616050"/>
            <a:ext cx="6677025" cy="529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>
            <p:ph type="title"/>
          </p:nvPr>
        </p:nvSpPr>
        <p:spPr>
          <a:xfrm>
            <a:off x="503237" y="4983162"/>
            <a:ext cx="8183562" cy="10525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1" i="0" sz="3600" u="none" cap="none" strike="noStrike">
              <a:solidFill>
                <a:srgbClr val="FF8D3E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2" name="Shape 242"/>
          <p:cNvSpPr txBox="1"/>
          <p:nvPr>
            <p:ph idx="1" type="body"/>
          </p:nvPr>
        </p:nvSpPr>
        <p:spPr>
          <a:xfrm>
            <a:off x="503237" y="530225"/>
            <a:ext cx="8183562" cy="4187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rIns="91425" wrap="square" tIns="91425">
            <a:noAutofit/>
          </a:bodyPr>
          <a:lstStyle/>
          <a:p>
            <a:pPr indent="-265112" lvl="0" marL="2651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Intermediate Color Scheme</a:t>
            </a:r>
          </a:p>
        </p:txBody>
      </p:sp>
      <p:pic>
        <p:nvPicPr>
          <p:cNvPr id="243" name="Shape 2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49500" y="1181100"/>
            <a:ext cx="4445000" cy="4495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4" name="Shape 244"/>
          <p:cNvCxnSpPr/>
          <p:nvPr/>
        </p:nvCxnSpPr>
        <p:spPr>
          <a:xfrm flipH="1">
            <a:off x="3030537" y="1862136"/>
            <a:ext cx="2438399" cy="1457324"/>
          </a:xfrm>
          <a:prstGeom prst="straightConnector1">
            <a:avLst/>
          </a:prstGeom>
          <a:noFill/>
          <a:ln cap="flat" cmpd="sng" w="42500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  <a:effectLst>
            <a:outerShdw blurRad="63500" dir="5400000" dist="38100">
              <a:srgbClr val="808080">
                <a:alpha val="39607"/>
              </a:srgbClr>
            </a:outerShdw>
          </a:effectLst>
        </p:spPr>
      </p:cxnSp>
      <p:cxnSp>
        <p:nvCxnSpPr>
          <p:cNvPr id="245" name="Shape 245"/>
          <p:cNvCxnSpPr/>
          <p:nvPr/>
        </p:nvCxnSpPr>
        <p:spPr>
          <a:xfrm>
            <a:off x="3030536" y="3319462"/>
            <a:ext cx="2439986" cy="1663700"/>
          </a:xfrm>
          <a:prstGeom prst="straightConnector1">
            <a:avLst/>
          </a:prstGeom>
          <a:noFill/>
          <a:ln cap="flat" cmpd="sng" w="42500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  <a:effectLst>
            <a:outerShdw blurRad="63500" dir="5400000" dist="38100">
              <a:srgbClr val="808080">
                <a:alpha val="39607"/>
              </a:srgbClr>
            </a:outerShdw>
          </a:effectLst>
        </p:spPr>
      </p:cxnSp>
      <p:cxnSp>
        <p:nvCxnSpPr>
          <p:cNvPr id="246" name="Shape 246"/>
          <p:cNvCxnSpPr/>
          <p:nvPr/>
        </p:nvCxnSpPr>
        <p:spPr>
          <a:xfrm rot="-5400000">
            <a:off x="3909218" y="3423442"/>
            <a:ext cx="3121024" cy="1587"/>
          </a:xfrm>
          <a:prstGeom prst="straightConnector1">
            <a:avLst/>
          </a:prstGeom>
          <a:noFill/>
          <a:ln cap="flat" cmpd="sng" w="42500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  <a:effectLst>
            <a:outerShdw blurRad="63500" dir="5400000" dist="38100">
              <a:srgbClr val="808080">
                <a:alpha val="39607"/>
              </a:srgbClr>
            </a:outerShdw>
          </a:effectLst>
        </p:spPr>
      </p:cxnSp>
      <p:cxnSp>
        <p:nvCxnSpPr>
          <p:cNvPr id="247" name="Shape 247"/>
          <p:cNvCxnSpPr/>
          <p:nvPr/>
        </p:nvCxnSpPr>
        <p:spPr>
          <a:xfrm rot="10800000">
            <a:off x="3810000" y="1863725"/>
            <a:ext cx="2522536" cy="1455737"/>
          </a:xfrm>
          <a:prstGeom prst="straightConnector1">
            <a:avLst/>
          </a:prstGeom>
          <a:noFill/>
          <a:ln cap="flat" cmpd="sng" w="42500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  <a:effectLst>
            <a:outerShdw blurRad="63500" dir="5400000" dist="38100">
              <a:srgbClr val="808080">
                <a:alpha val="39607"/>
              </a:srgbClr>
            </a:outerShdw>
          </a:effectLst>
        </p:spPr>
      </p:cxnSp>
      <p:cxnSp>
        <p:nvCxnSpPr>
          <p:cNvPr id="248" name="Shape 248"/>
          <p:cNvCxnSpPr/>
          <p:nvPr/>
        </p:nvCxnSpPr>
        <p:spPr>
          <a:xfrm rot="5400000">
            <a:off x="2250281" y="3423442"/>
            <a:ext cx="3121024" cy="1587"/>
          </a:xfrm>
          <a:prstGeom prst="straightConnector1">
            <a:avLst/>
          </a:prstGeom>
          <a:noFill/>
          <a:ln cap="flat" cmpd="sng" w="42500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  <a:effectLst>
            <a:outerShdw blurRad="63500" dir="5400000" dist="38100">
              <a:srgbClr val="808080">
                <a:alpha val="39607"/>
              </a:srgbClr>
            </a:outerShdw>
          </a:effectLst>
        </p:spPr>
      </p:cxnSp>
      <p:cxnSp>
        <p:nvCxnSpPr>
          <p:cNvPr id="249" name="Shape 249"/>
          <p:cNvCxnSpPr/>
          <p:nvPr/>
        </p:nvCxnSpPr>
        <p:spPr>
          <a:xfrm flipH="1" rot="10800000">
            <a:off x="3810000" y="3319461"/>
            <a:ext cx="2522536" cy="1665287"/>
          </a:xfrm>
          <a:prstGeom prst="straightConnector1">
            <a:avLst/>
          </a:prstGeom>
          <a:noFill/>
          <a:ln cap="flat" cmpd="sng" w="42500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  <a:effectLst>
            <a:outerShdw blurRad="63500" dir="5400000" dist="38100">
              <a:srgbClr val="808080">
                <a:alpha val="39607"/>
              </a:srgbClr>
            </a:outerShdw>
          </a:effectLst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/>
          <p:nvPr>
            <p:ph type="title"/>
          </p:nvPr>
        </p:nvSpPr>
        <p:spPr>
          <a:xfrm>
            <a:off x="503237" y="4983162"/>
            <a:ext cx="8183562" cy="10525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1" i="0" sz="3600" u="none" cap="none" strike="noStrike">
              <a:solidFill>
                <a:srgbClr val="FF8D3E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5" name="Shape 255"/>
          <p:cNvSpPr txBox="1"/>
          <p:nvPr>
            <p:ph idx="1" type="body"/>
          </p:nvPr>
        </p:nvSpPr>
        <p:spPr>
          <a:xfrm>
            <a:off x="503237" y="530225"/>
            <a:ext cx="8183562" cy="4187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rIns="91425" wrap="square" tIns="91425">
            <a:noAutofit/>
          </a:bodyPr>
          <a:lstStyle/>
          <a:p>
            <a:pPr indent="-265113" lvl="0" marL="265113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t/>
            </a:r>
            <a:endParaRPr sz="2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56" name="Shape 2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7000" y="1441450"/>
            <a:ext cx="3809999" cy="3975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ctrTitle"/>
          </p:nvPr>
        </p:nvSpPr>
        <p:spPr>
          <a:xfrm>
            <a:off x="722375" y="1820206"/>
            <a:ext cx="7772400" cy="1828799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0" name="Shape 130"/>
          <p:cNvSpPr txBox="1"/>
          <p:nvPr>
            <p:ph idx="1" type="subTitle"/>
          </p:nvPr>
        </p:nvSpPr>
        <p:spPr>
          <a:xfrm>
            <a:off x="722375" y="3685032"/>
            <a:ext cx="7772400" cy="914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4700" y="634250"/>
            <a:ext cx="4066700" cy="558947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/>
          <p:nvPr/>
        </p:nvSpPr>
        <p:spPr>
          <a:xfrm>
            <a:off x="996375" y="3083100"/>
            <a:ext cx="1597200" cy="367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3" name="Shape 133"/>
          <p:cNvSpPr/>
          <p:nvPr/>
        </p:nvSpPr>
        <p:spPr>
          <a:xfrm>
            <a:off x="2157900" y="1767875"/>
            <a:ext cx="401400" cy="367200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4" name="Shape 134"/>
          <p:cNvSpPr/>
          <p:nvPr/>
        </p:nvSpPr>
        <p:spPr>
          <a:xfrm>
            <a:off x="2157900" y="3685025"/>
            <a:ext cx="401400" cy="367200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/>
          <p:nvPr>
            <p:ph type="title"/>
          </p:nvPr>
        </p:nvSpPr>
        <p:spPr>
          <a:xfrm>
            <a:off x="503237" y="4983162"/>
            <a:ext cx="8183562" cy="10525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1" i="0" sz="3600" u="none" cap="none" strike="noStrike">
              <a:solidFill>
                <a:srgbClr val="FF8D3E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2" name="Shape 262"/>
          <p:cNvSpPr txBox="1"/>
          <p:nvPr>
            <p:ph idx="1" type="body"/>
          </p:nvPr>
        </p:nvSpPr>
        <p:spPr>
          <a:xfrm>
            <a:off x="503237" y="530225"/>
            <a:ext cx="8183562" cy="4187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rIns="91425" wrap="square" tIns="91425">
            <a:noAutofit/>
          </a:bodyPr>
          <a:lstStyle/>
          <a:p>
            <a:pPr indent="-265112" lvl="0" marL="2651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Complementary Color Scheme</a:t>
            </a:r>
          </a:p>
        </p:txBody>
      </p:sp>
      <p:pic>
        <p:nvPicPr>
          <p:cNvPr id="263" name="Shape 2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49500" y="1181100"/>
            <a:ext cx="4445000" cy="4495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4" name="Shape 264"/>
          <p:cNvCxnSpPr/>
          <p:nvPr/>
        </p:nvCxnSpPr>
        <p:spPr>
          <a:xfrm flipH="1" rot="10800000">
            <a:off x="3741737" y="2794000"/>
            <a:ext cx="1981199" cy="1049337"/>
          </a:xfrm>
          <a:prstGeom prst="straightConnector1">
            <a:avLst/>
          </a:prstGeom>
          <a:noFill/>
          <a:ln cap="flat" cmpd="sng" w="42500">
            <a:solidFill>
              <a:schemeClr val="dk1"/>
            </a:solidFill>
            <a:prstDash val="solid"/>
            <a:miter lim="8000"/>
            <a:headEnd len="lg" w="lg" type="stealth"/>
            <a:tailEnd len="lg" w="lg" type="stealth"/>
          </a:ln>
          <a:effectLst>
            <a:outerShdw blurRad="63500" dir="5400000" dist="38100">
              <a:srgbClr val="808080">
                <a:alpha val="39607"/>
              </a:srgbClr>
            </a:outerShdw>
          </a:effectLst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/>
          <p:nvPr>
            <p:ph type="title"/>
          </p:nvPr>
        </p:nvSpPr>
        <p:spPr>
          <a:xfrm>
            <a:off x="503237" y="4983162"/>
            <a:ext cx="8183562" cy="10525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1" i="0" sz="3600" u="none" cap="none" strike="noStrike">
              <a:solidFill>
                <a:srgbClr val="FF8D3E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0" name="Shape 270"/>
          <p:cNvSpPr txBox="1"/>
          <p:nvPr>
            <p:ph idx="1" type="body"/>
          </p:nvPr>
        </p:nvSpPr>
        <p:spPr>
          <a:xfrm>
            <a:off x="503237" y="530225"/>
            <a:ext cx="8183562" cy="4187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rIns="91425" wrap="square" tIns="91425">
            <a:noAutofit/>
          </a:bodyPr>
          <a:lstStyle/>
          <a:p>
            <a:pPr indent="-265113" lvl="0" marL="265113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t/>
            </a:r>
            <a:endParaRPr sz="2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71" name="Shape 2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7175" y="1360487"/>
            <a:ext cx="5581650" cy="4525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/>
          <p:nvPr>
            <p:ph type="title"/>
          </p:nvPr>
        </p:nvSpPr>
        <p:spPr>
          <a:xfrm>
            <a:off x="503237" y="4983162"/>
            <a:ext cx="8183562" cy="10525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1" i="0" sz="3600" u="none" cap="none" strike="noStrike">
              <a:solidFill>
                <a:srgbClr val="FF8D3E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7" name="Shape 277"/>
          <p:cNvSpPr txBox="1"/>
          <p:nvPr>
            <p:ph idx="1" type="body"/>
          </p:nvPr>
        </p:nvSpPr>
        <p:spPr>
          <a:xfrm>
            <a:off x="503237" y="530225"/>
            <a:ext cx="8183562" cy="4187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rIns="91425" wrap="square" tIns="91425">
            <a:noAutofit/>
          </a:bodyPr>
          <a:lstStyle/>
          <a:p>
            <a:pPr indent="-265112" lvl="0" marL="2651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Split Complementary </a:t>
            </a:r>
          </a:p>
        </p:txBody>
      </p:sp>
      <p:pic>
        <p:nvPicPr>
          <p:cNvPr id="278" name="Shape 2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49500" y="1181100"/>
            <a:ext cx="4445000" cy="4495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9" name="Shape 279"/>
          <p:cNvCxnSpPr/>
          <p:nvPr/>
        </p:nvCxnSpPr>
        <p:spPr>
          <a:xfrm flipH="1" rot="10800000">
            <a:off x="4656137" y="2540000"/>
            <a:ext cx="1574800" cy="812799"/>
          </a:xfrm>
          <a:prstGeom prst="straightConnector1">
            <a:avLst/>
          </a:prstGeom>
          <a:noFill/>
          <a:ln cap="flat" cmpd="sng" w="42500">
            <a:solidFill>
              <a:schemeClr val="dk1"/>
            </a:solidFill>
            <a:prstDash val="solid"/>
            <a:miter lim="8000"/>
            <a:headEnd len="med" w="med" type="none"/>
            <a:tailEnd len="lg" w="lg" type="stealth"/>
          </a:ln>
          <a:effectLst>
            <a:outerShdw blurRad="63500" dir="5400000" dist="38100">
              <a:srgbClr val="808080">
                <a:alpha val="39607"/>
              </a:srgbClr>
            </a:outerShdw>
          </a:effectLst>
        </p:spPr>
      </p:cxnSp>
      <p:cxnSp>
        <p:nvCxnSpPr>
          <p:cNvPr id="280" name="Shape 280"/>
          <p:cNvCxnSpPr/>
          <p:nvPr/>
        </p:nvCxnSpPr>
        <p:spPr>
          <a:xfrm rot="5400000">
            <a:off x="3392486" y="3719512"/>
            <a:ext cx="1630361" cy="896937"/>
          </a:xfrm>
          <a:prstGeom prst="straightConnector1">
            <a:avLst/>
          </a:prstGeom>
          <a:noFill/>
          <a:ln cap="flat" cmpd="sng" w="42500">
            <a:solidFill>
              <a:schemeClr val="dk1"/>
            </a:solidFill>
            <a:prstDash val="solid"/>
            <a:miter lim="8000"/>
            <a:headEnd len="med" w="med" type="none"/>
            <a:tailEnd len="lg" w="lg" type="stealth"/>
          </a:ln>
          <a:effectLst>
            <a:outerShdw blurRad="63500" dir="5400000" dist="38100">
              <a:srgbClr val="808080">
                <a:alpha val="39607"/>
              </a:srgbClr>
            </a:outerShdw>
          </a:effectLst>
        </p:spPr>
      </p:cxnSp>
      <p:cxnSp>
        <p:nvCxnSpPr>
          <p:cNvPr id="281" name="Shape 281"/>
          <p:cNvCxnSpPr/>
          <p:nvPr/>
        </p:nvCxnSpPr>
        <p:spPr>
          <a:xfrm rot="10800000">
            <a:off x="2928937" y="3352800"/>
            <a:ext cx="1727199" cy="1587"/>
          </a:xfrm>
          <a:prstGeom prst="straightConnector1">
            <a:avLst/>
          </a:prstGeom>
          <a:noFill/>
          <a:ln cap="flat" cmpd="sng" w="42500">
            <a:solidFill>
              <a:schemeClr val="dk1"/>
            </a:solidFill>
            <a:prstDash val="solid"/>
            <a:miter lim="8000"/>
            <a:headEnd len="med" w="med" type="none"/>
            <a:tailEnd len="lg" w="lg" type="stealth"/>
          </a:ln>
          <a:effectLst>
            <a:outerShdw blurRad="63500" dir="5400000" dist="38100">
              <a:srgbClr val="808080">
                <a:alpha val="39607"/>
              </a:srgbClr>
            </a:outerShdw>
          </a:effectLst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/>
          <p:nvPr>
            <p:ph type="title"/>
          </p:nvPr>
        </p:nvSpPr>
        <p:spPr>
          <a:xfrm>
            <a:off x="503237" y="4983162"/>
            <a:ext cx="8183562" cy="10525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1" i="0" sz="3600" u="none" cap="none" strike="noStrike">
              <a:solidFill>
                <a:srgbClr val="FF8D3E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7" name="Shape 287"/>
          <p:cNvSpPr txBox="1"/>
          <p:nvPr>
            <p:ph idx="1" type="body"/>
          </p:nvPr>
        </p:nvSpPr>
        <p:spPr>
          <a:xfrm>
            <a:off x="503237" y="530225"/>
            <a:ext cx="8183562" cy="4187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rIns="91425" wrap="square" tIns="91425">
            <a:noAutofit/>
          </a:bodyPr>
          <a:lstStyle/>
          <a:p>
            <a:pPr indent="-265113" lvl="0" marL="265113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t/>
            </a:r>
            <a:endParaRPr sz="2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88" name="Shape 2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39886" y="914400"/>
            <a:ext cx="5827712" cy="3860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/>
          <p:nvPr>
            <p:ph type="title"/>
          </p:nvPr>
        </p:nvSpPr>
        <p:spPr>
          <a:xfrm>
            <a:off x="503237" y="4983162"/>
            <a:ext cx="8183562" cy="10525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1" i="0" sz="3600" u="none" cap="none" strike="noStrike">
              <a:solidFill>
                <a:srgbClr val="FF8D3E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4" name="Shape 294"/>
          <p:cNvSpPr txBox="1"/>
          <p:nvPr>
            <p:ph idx="1" type="body"/>
          </p:nvPr>
        </p:nvSpPr>
        <p:spPr>
          <a:xfrm>
            <a:off x="503237" y="530225"/>
            <a:ext cx="8183562" cy="4187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rIns="91425" wrap="square" tIns="91425">
            <a:noAutofit/>
          </a:bodyPr>
          <a:lstStyle/>
          <a:p>
            <a:pPr indent="-265112" lvl="0" marL="2651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Triadic Color Scheme</a:t>
            </a:r>
          </a:p>
        </p:txBody>
      </p:sp>
      <p:pic>
        <p:nvPicPr>
          <p:cNvPr id="295" name="Shape 2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49500" y="1181100"/>
            <a:ext cx="4445000" cy="4495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6" name="Shape 296"/>
          <p:cNvCxnSpPr/>
          <p:nvPr/>
        </p:nvCxnSpPr>
        <p:spPr>
          <a:xfrm flipH="1" rot="-5400000">
            <a:off x="2258218" y="3448843"/>
            <a:ext cx="3035300" cy="33336"/>
          </a:xfrm>
          <a:prstGeom prst="straightConnector1">
            <a:avLst/>
          </a:prstGeom>
          <a:noFill/>
          <a:ln cap="flat" cmpd="sng" w="42500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  <a:effectLst>
            <a:outerShdw blurRad="63500" dir="5400000" dist="38100">
              <a:srgbClr val="808080">
                <a:alpha val="39607"/>
              </a:srgbClr>
            </a:outerShdw>
          </a:effectLst>
        </p:spPr>
      </p:cxnSp>
      <p:cxnSp>
        <p:nvCxnSpPr>
          <p:cNvPr id="297" name="Shape 297"/>
          <p:cNvCxnSpPr/>
          <p:nvPr/>
        </p:nvCxnSpPr>
        <p:spPr>
          <a:xfrm>
            <a:off x="3759200" y="1947861"/>
            <a:ext cx="2608261" cy="1574800"/>
          </a:xfrm>
          <a:prstGeom prst="straightConnector1">
            <a:avLst/>
          </a:prstGeom>
          <a:noFill/>
          <a:ln cap="flat" cmpd="sng" w="42500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  <a:effectLst>
            <a:outerShdw blurRad="63500" dir="5400000" dist="38100">
              <a:srgbClr val="808080">
                <a:alpha val="39607"/>
              </a:srgbClr>
            </a:outerShdw>
          </a:effectLst>
        </p:spPr>
      </p:cxnSp>
      <p:cxnSp>
        <p:nvCxnSpPr>
          <p:cNvPr id="298" name="Shape 298"/>
          <p:cNvCxnSpPr/>
          <p:nvPr/>
        </p:nvCxnSpPr>
        <p:spPr>
          <a:xfrm flipH="1">
            <a:off x="3792537" y="3522662"/>
            <a:ext cx="2574924" cy="1460500"/>
          </a:xfrm>
          <a:prstGeom prst="straightConnector1">
            <a:avLst/>
          </a:prstGeom>
          <a:noFill/>
          <a:ln cap="flat" cmpd="sng" w="42500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  <a:effectLst>
            <a:outerShdw blurRad="63500" dir="5400000" dist="38100">
              <a:srgbClr val="808080">
                <a:alpha val="39607"/>
              </a:srgbClr>
            </a:outerShdw>
          </a:effectLst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/>
          <p:nvPr>
            <p:ph type="title"/>
          </p:nvPr>
        </p:nvSpPr>
        <p:spPr>
          <a:xfrm>
            <a:off x="503237" y="4983162"/>
            <a:ext cx="8183562" cy="10525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1" i="0" sz="3600" u="none" cap="none" strike="noStrike">
              <a:solidFill>
                <a:srgbClr val="FF8D3E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4" name="Shape 304"/>
          <p:cNvSpPr txBox="1"/>
          <p:nvPr>
            <p:ph idx="1" type="body"/>
          </p:nvPr>
        </p:nvSpPr>
        <p:spPr>
          <a:xfrm>
            <a:off x="503237" y="530225"/>
            <a:ext cx="8183562" cy="4187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rIns="91425" wrap="square" tIns="91425">
            <a:noAutofit/>
          </a:bodyPr>
          <a:lstStyle/>
          <a:p>
            <a:pPr indent="-265113" lvl="0" marL="265113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t/>
            </a:r>
            <a:endParaRPr sz="2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05" name="Shape 3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14487" y="998537"/>
            <a:ext cx="5937249" cy="4246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/>
          <p:nvPr>
            <p:ph type="title"/>
          </p:nvPr>
        </p:nvSpPr>
        <p:spPr>
          <a:xfrm>
            <a:off x="503237" y="4983162"/>
            <a:ext cx="8183562" cy="10525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1" i="0" sz="3600" u="none" cap="none" strike="noStrike">
              <a:solidFill>
                <a:srgbClr val="FF8D3E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11" name="Shape 311"/>
          <p:cNvSpPr txBox="1"/>
          <p:nvPr>
            <p:ph idx="1" type="body"/>
          </p:nvPr>
        </p:nvSpPr>
        <p:spPr>
          <a:xfrm>
            <a:off x="503237" y="530225"/>
            <a:ext cx="8183562" cy="4187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rIns="91425" wrap="square" tIns="91425">
            <a:noAutofit/>
          </a:bodyPr>
          <a:lstStyle/>
          <a:p>
            <a:pPr indent="-265112" lvl="0" marL="2651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Tetradic Color Scheme</a:t>
            </a:r>
          </a:p>
        </p:txBody>
      </p:sp>
      <p:pic>
        <p:nvPicPr>
          <p:cNvPr id="312" name="Shape 3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49500" y="1181100"/>
            <a:ext cx="4445000" cy="4495800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Shape 313"/>
          <p:cNvSpPr txBox="1"/>
          <p:nvPr/>
        </p:nvSpPr>
        <p:spPr>
          <a:xfrm>
            <a:off x="3878262" y="1947861"/>
            <a:ext cx="1557337" cy="2770187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  <a:effectLst>
            <a:outerShdw blurRad="63500" dir="5400000" dist="38100">
              <a:srgbClr val="808080">
                <a:alpha val="39607"/>
              </a:srgbClr>
            </a:outerShdw>
          </a:effectLst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/>
          <p:nvPr>
            <p:ph type="title"/>
          </p:nvPr>
        </p:nvSpPr>
        <p:spPr>
          <a:xfrm>
            <a:off x="503237" y="4983162"/>
            <a:ext cx="8183562" cy="10525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1" i="0" sz="3600" u="none" cap="none" strike="noStrike">
              <a:solidFill>
                <a:srgbClr val="FF8D3E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19" name="Shape 319"/>
          <p:cNvSpPr txBox="1"/>
          <p:nvPr>
            <p:ph idx="1" type="body"/>
          </p:nvPr>
        </p:nvSpPr>
        <p:spPr>
          <a:xfrm>
            <a:off x="503237" y="530225"/>
            <a:ext cx="8183562" cy="4187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rIns="91425" wrap="square" tIns="91425">
            <a:noAutofit/>
          </a:bodyPr>
          <a:lstStyle/>
          <a:p>
            <a:pPr indent="-265113" lvl="0" marL="265113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t/>
            </a:r>
            <a:endParaRPr sz="2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20" name="Shape 3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41536" y="830262"/>
            <a:ext cx="4970461" cy="43957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/>
          <p:nvPr>
            <p:ph type="title"/>
          </p:nvPr>
        </p:nvSpPr>
        <p:spPr>
          <a:xfrm>
            <a:off x="503237" y="4983162"/>
            <a:ext cx="8183562" cy="10525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1" i="0" sz="3600" u="none" cap="none" strike="noStrike">
              <a:solidFill>
                <a:srgbClr val="FF8D3E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26" name="Shape 326"/>
          <p:cNvSpPr txBox="1"/>
          <p:nvPr>
            <p:ph idx="1" type="body"/>
          </p:nvPr>
        </p:nvSpPr>
        <p:spPr>
          <a:xfrm>
            <a:off x="503237" y="530225"/>
            <a:ext cx="8183562" cy="4187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rIns="91425" wrap="square" tIns="91425">
            <a:noAutofit/>
          </a:bodyPr>
          <a:lstStyle/>
          <a:p>
            <a:pPr indent="-265112" lvl="0" marL="2651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Analogous Color Scheme</a:t>
            </a:r>
          </a:p>
          <a:p>
            <a:pPr indent="-265113" lvl="0" marL="265113" marR="0" rtl="0" algn="l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27" name="Shape 3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28775" y="1150937"/>
            <a:ext cx="5178425" cy="45767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/>
          <p:nvPr>
            <p:ph type="title"/>
          </p:nvPr>
        </p:nvSpPr>
        <p:spPr>
          <a:xfrm>
            <a:off x="503237" y="4983162"/>
            <a:ext cx="8183562" cy="10525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1" i="0" sz="3600" u="none" cap="none" strike="noStrike">
              <a:solidFill>
                <a:srgbClr val="FF8D3E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33" name="Shape 333"/>
          <p:cNvSpPr txBox="1"/>
          <p:nvPr>
            <p:ph idx="1" type="body"/>
          </p:nvPr>
        </p:nvSpPr>
        <p:spPr>
          <a:xfrm>
            <a:off x="503237" y="530225"/>
            <a:ext cx="8183562" cy="4187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rIns="91425" wrap="square" tIns="91425">
            <a:noAutofit/>
          </a:bodyPr>
          <a:lstStyle/>
          <a:p>
            <a:pPr indent="-265112" lvl="0" marL="2651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Cool Colors</a:t>
            </a:r>
          </a:p>
        </p:txBody>
      </p:sp>
      <p:pic>
        <p:nvPicPr>
          <p:cNvPr id="334" name="Shape 3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49500" y="1181100"/>
            <a:ext cx="4445000" cy="4495800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Shape 335"/>
          <p:cNvSpPr/>
          <p:nvPr/>
        </p:nvSpPr>
        <p:spPr>
          <a:xfrm>
            <a:off x="1695450" y="1181100"/>
            <a:ext cx="1308100" cy="4495800"/>
          </a:xfrm>
          <a:prstGeom prst="leftBracket">
            <a:avLst>
              <a:gd fmla="val 524" name="adj"/>
            </a:avLst>
          </a:prstGeom>
          <a:noFill/>
          <a:ln cap="rnd" cmpd="sng" w="57150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  <a:effectLst>
            <a:outerShdw blurRad="63500" dir="5400000" dist="38100">
              <a:srgbClr val="808080">
                <a:alpha val="39607"/>
              </a:srgbClr>
            </a:outerShdw>
          </a:effectLst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x="503237" y="4983162"/>
            <a:ext cx="8183562" cy="10525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D3E"/>
              </a:buClr>
              <a:buSzPct val="25000"/>
              <a:buFont typeface="Verdana"/>
              <a:buNone/>
            </a:pPr>
            <a:r>
              <a:rPr b="1" i="0" lang="en-US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rPr>
              <a:t>How do we see colors?</a:t>
            </a:r>
          </a:p>
        </p:txBody>
      </p:sp>
      <p:pic>
        <p:nvPicPr>
          <p:cNvPr descr="eyebiology.jpg" id="140" name="Shape 14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39250" r="-39250" t="0"/>
          <a:stretch/>
        </p:blipFill>
        <p:spPr>
          <a:xfrm>
            <a:off x="503237" y="530225"/>
            <a:ext cx="8183562" cy="4187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/>
          <p:nvPr>
            <p:ph type="title"/>
          </p:nvPr>
        </p:nvSpPr>
        <p:spPr>
          <a:xfrm>
            <a:off x="503237" y="4983162"/>
            <a:ext cx="8183562" cy="10525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1" i="0" sz="3600" u="none" cap="none" strike="noStrike">
              <a:solidFill>
                <a:srgbClr val="FF8D3E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1" name="Shape 341"/>
          <p:cNvSpPr txBox="1"/>
          <p:nvPr>
            <p:ph idx="1" type="body"/>
          </p:nvPr>
        </p:nvSpPr>
        <p:spPr>
          <a:xfrm>
            <a:off x="503237" y="530225"/>
            <a:ext cx="8183562" cy="4187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rIns="91425" wrap="square" tIns="91425">
            <a:noAutofit/>
          </a:bodyPr>
          <a:lstStyle/>
          <a:p>
            <a:pPr indent="-265113" lvl="0" marL="265113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t/>
            </a:r>
            <a:endParaRPr sz="2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42" name="Shape 3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6662" y="530225"/>
            <a:ext cx="6688136" cy="5049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/>
          <p:nvPr>
            <p:ph type="title"/>
          </p:nvPr>
        </p:nvSpPr>
        <p:spPr>
          <a:xfrm>
            <a:off x="503237" y="4983162"/>
            <a:ext cx="8183562" cy="10525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1" i="0" sz="3600" u="none" cap="none" strike="noStrike">
              <a:solidFill>
                <a:srgbClr val="FF8D3E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8" name="Shape 348"/>
          <p:cNvSpPr txBox="1"/>
          <p:nvPr>
            <p:ph idx="1" type="body"/>
          </p:nvPr>
        </p:nvSpPr>
        <p:spPr>
          <a:xfrm>
            <a:off x="503237" y="530225"/>
            <a:ext cx="8183562" cy="4187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rIns="91425" wrap="square" tIns="91425">
            <a:noAutofit/>
          </a:bodyPr>
          <a:lstStyle/>
          <a:p>
            <a:pPr indent="-265112" lvl="0" marL="2651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Warm Colors</a:t>
            </a:r>
          </a:p>
        </p:txBody>
      </p:sp>
      <p:pic>
        <p:nvPicPr>
          <p:cNvPr id="349" name="Shape 3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49500" y="1181100"/>
            <a:ext cx="4445000" cy="4495800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Shape 350"/>
          <p:cNvSpPr/>
          <p:nvPr/>
        </p:nvSpPr>
        <p:spPr>
          <a:xfrm>
            <a:off x="6794500" y="1181100"/>
            <a:ext cx="1333499" cy="4495800"/>
          </a:xfrm>
          <a:prstGeom prst="rightBracket">
            <a:avLst>
              <a:gd fmla="val 534" name="adj"/>
            </a:avLst>
          </a:prstGeom>
          <a:noFill/>
          <a:ln cap="flat" cmpd="sng" w="57150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  <a:effectLst>
            <a:outerShdw blurRad="63500" dir="5400000" dist="38100">
              <a:srgbClr val="808080">
                <a:alpha val="39607"/>
              </a:srgbClr>
            </a:outerShdw>
          </a:effectLst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/>
          <p:nvPr>
            <p:ph type="title"/>
          </p:nvPr>
        </p:nvSpPr>
        <p:spPr>
          <a:xfrm>
            <a:off x="503237" y="4983162"/>
            <a:ext cx="8183562" cy="10525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1" i="0" sz="3600" u="none" cap="none" strike="noStrike">
              <a:solidFill>
                <a:srgbClr val="FF8D3E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56" name="Shape 356"/>
          <p:cNvSpPr txBox="1"/>
          <p:nvPr>
            <p:ph idx="1" type="body"/>
          </p:nvPr>
        </p:nvSpPr>
        <p:spPr>
          <a:xfrm>
            <a:off x="503237" y="530225"/>
            <a:ext cx="8183562" cy="4187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rIns="91425" wrap="square" tIns="91425">
            <a:noAutofit/>
          </a:bodyPr>
          <a:lstStyle/>
          <a:p>
            <a:pPr indent="-265113" lvl="0" marL="265113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t/>
            </a:r>
            <a:endParaRPr sz="2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57" name="Shape 3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39900" y="877887"/>
            <a:ext cx="5607049" cy="4452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/>
          <p:nvPr>
            <p:ph type="title"/>
          </p:nvPr>
        </p:nvSpPr>
        <p:spPr>
          <a:xfrm>
            <a:off x="503237" y="4983162"/>
            <a:ext cx="8183562" cy="10525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1" i="0" sz="3600" u="none" cap="none" strike="noStrike">
              <a:solidFill>
                <a:srgbClr val="FF8D3E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63" name="Shape 363"/>
          <p:cNvSpPr txBox="1"/>
          <p:nvPr>
            <p:ph idx="1" type="body"/>
          </p:nvPr>
        </p:nvSpPr>
        <p:spPr>
          <a:xfrm>
            <a:off x="503237" y="530225"/>
            <a:ext cx="8183562" cy="4187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rIns="91425" wrap="square" tIns="91425">
            <a:noAutofit/>
          </a:bodyPr>
          <a:lstStyle/>
          <a:p>
            <a:pPr indent="-265113" lvl="0" marL="265113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rPr lang="en-US"/>
              <a:t>TEST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/>
          <p:nvPr>
            <p:ph type="title"/>
          </p:nvPr>
        </p:nvSpPr>
        <p:spPr>
          <a:xfrm>
            <a:off x="503237" y="4983162"/>
            <a:ext cx="8183562" cy="10525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1" i="0" sz="3600" u="none" cap="none" strike="noStrike">
              <a:solidFill>
                <a:srgbClr val="FF8D3E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69" name="Shape 369"/>
          <p:cNvSpPr txBox="1"/>
          <p:nvPr>
            <p:ph idx="1" type="body"/>
          </p:nvPr>
        </p:nvSpPr>
        <p:spPr>
          <a:xfrm>
            <a:off x="503237" y="530225"/>
            <a:ext cx="8183562" cy="4187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rIns="91425" wrap="square" tIns="91425">
            <a:noAutofit/>
          </a:bodyPr>
          <a:lstStyle/>
          <a:p>
            <a:pPr indent="-265113" lvl="0" marL="265113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t/>
            </a:r>
            <a:endParaRPr sz="2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70" name="Shape 3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1276350"/>
            <a:ext cx="6096000" cy="4305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 txBox="1"/>
          <p:nvPr>
            <p:ph type="title"/>
          </p:nvPr>
        </p:nvSpPr>
        <p:spPr>
          <a:xfrm>
            <a:off x="503237" y="4983162"/>
            <a:ext cx="8183562" cy="10525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1" i="0" sz="3600" u="none" cap="none" strike="noStrike">
              <a:solidFill>
                <a:srgbClr val="FF8D3E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76" name="Shape 376"/>
          <p:cNvSpPr txBox="1"/>
          <p:nvPr>
            <p:ph idx="1" type="body"/>
          </p:nvPr>
        </p:nvSpPr>
        <p:spPr>
          <a:xfrm>
            <a:off x="503237" y="530225"/>
            <a:ext cx="8183562" cy="4187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rIns="91425" wrap="square" tIns="91425">
            <a:noAutofit/>
          </a:bodyPr>
          <a:lstStyle/>
          <a:p>
            <a:pPr indent="-265113" lvl="0" marL="265113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t/>
            </a:r>
            <a:endParaRPr sz="2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77" name="Shape 3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16125" y="1373187"/>
            <a:ext cx="5135561" cy="3995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 txBox="1"/>
          <p:nvPr>
            <p:ph type="title"/>
          </p:nvPr>
        </p:nvSpPr>
        <p:spPr>
          <a:xfrm>
            <a:off x="503237" y="4983162"/>
            <a:ext cx="8183562" cy="10525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1" i="0" sz="3600" u="none" cap="none" strike="noStrike">
              <a:solidFill>
                <a:srgbClr val="FF8D3E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83" name="Shape 383"/>
          <p:cNvSpPr txBox="1"/>
          <p:nvPr>
            <p:ph idx="1" type="body"/>
          </p:nvPr>
        </p:nvSpPr>
        <p:spPr>
          <a:xfrm>
            <a:off x="503237" y="530225"/>
            <a:ext cx="8183562" cy="4187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rIns="91425" wrap="square" tIns="91425">
            <a:noAutofit/>
          </a:bodyPr>
          <a:lstStyle/>
          <a:p>
            <a:pPr indent="-265113" lvl="0" marL="265113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t/>
            </a:r>
            <a:endParaRPr sz="2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x="503237" y="4983162"/>
            <a:ext cx="8183562" cy="10525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1" i="0" sz="3600" u="none" cap="none" strike="noStrike">
              <a:solidFill>
                <a:srgbClr val="FF8D3E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Eye.jpg" id="146" name="Shape 14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9020" r="-9019" t="0"/>
          <a:stretch/>
        </p:blipFill>
        <p:spPr>
          <a:xfrm>
            <a:off x="480224" y="1239675"/>
            <a:ext cx="8183700" cy="418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type="title"/>
          </p:nvPr>
        </p:nvSpPr>
        <p:spPr>
          <a:xfrm>
            <a:off x="502920" y="4983480"/>
            <a:ext cx="8184000" cy="10515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502920" y="530352"/>
            <a:ext cx="8184000" cy="4188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53" name="Shape 1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3400" y="788352"/>
            <a:ext cx="7097200" cy="528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x="503237" y="4983162"/>
            <a:ext cx="8183562" cy="10525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1" i="0" sz="3600" u="none" cap="none" strike="noStrike">
              <a:solidFill>
                <a:srgbClr val="FF8D3E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59" name="Shape 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9162" y="750226"/>
            <a:ext cx="7245675" cy="445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type="title"/>
          </p:nvPr>
        </p:nvSpPr>
        <p:spPr>
          <a:xfrm>
            <a:off x="503237" y="4983162"/>
            <a:ext cx="8183562" cy="10525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1" i="0" sz="3600" u="none" cap="none" strike="noStrike">
              <a:solidFill>
                <a:srgbClr val="FF8D3E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goodcolorvision.png" id="165" name="Shape 16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28902" r="-28902" t="0"/>
          <a:stretch/>
        </p:blipFill>
        <p:spPr>
          <a:xfrm>
            <a:off x="503237" y="530225"/>
            <a:ext cx="8183562" cy="4187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type="title"/>
          </p:nvPr>
        </p:nvSpPr>
        <p:spPr>
          <a:xfrm>
            <a:off x="503237" y="4983162"/>
            <a:ext cx="8183562" cy="10525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1" i="0" sz="3600" u="none" cap="none" strike="noStrike">
              <a:solidFill>
                <a:srgbClr val="FF8D3E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redgreendeficient.png" id="171" name="Shape 17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28796" r="-28796" t="0"/>
          <a:stretch/>
        </p:blipFill>
        <p:spPr>
          <a:xfrm>
            <a:off x="503237" y="530225"/>
            <a:ext cx="8183562" cy="4187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type="title"/>
          </p:nvPr>
        </p:nvSpPr>
        <p:spPr>
          <a:xfrm>
            <a:off x="503237" y="4983162"/>
            <a:ext cx="8183562" cy="10525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1" i="0" sz="3600" u="none" cap="none" strike="noStrike">
              <a:solidFill>
                <a:srgbClr val="FF8D3E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blueyellowdeficient.png" id="177" name="Shape 17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26382" r="-26381" t="0"/>
          <a:stretch/>
        </p:blipFill>
        <p:spPr>
          <a:xfrm>
            <a:off x="503237" y="530225"/>
            <a:ext cx="8183562" cy="4187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3_Aspect">
  <a:themeElements>
    <a:clrScheme name="Aspect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Aspect">
  <a:themeElements>
    <a:clrScheme name="Aspect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Aspect">
  <a:themeElements>
    <a:clrScheme name="Aspect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4_Aspect">
  <a:themeElements>
    <a:clrScheme name="Aspect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2_Aspect">
  <a:themeElements>
    <a:clrScheme name="Aspect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