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 id="2147483662" r:id="rId4"/>
    <p:sldMasterId id="2147483663" r:id="rId5"/>
    <p:sldMasterId id="2147483664"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y="6858000" cx="9144000"/>
  <p:notesSz cx="6858000" cy="9144000"/>
  <p:embeddedFontLst>
    <p:embeddedFont>
      <p:font typeface="Mond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Monda-bold.fntdata"/><Relationship Id="rId10" Type="http://schemas.openxmlformats.org/officeDocument/2006/relationships/slide" Target="slides/slide2.xml"/><Relationship Id="rId32" Type="http://schemas.openxmlformats.org/officeDocument/2006/relationships/font" Target="fonts/Monda-regular.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365760" y="2971800"/>
            <a:ext cx="5120639" cy="1709927"/>
          </a:xfrm>
          <a:prstGeom prst="rect">
            <a:avLst/>
          </a:prstGeom>
          <a:noFill/>
          <a:ln>
            <a:noFill/>
          </a:ln>
        </p:spPr>
        <p:txBody>
          <a:bodyPr anchorCtr="0" anchor="b" bIns="91425" lIns="91425" rIns="91425" wrap="square" tIns="91425"/>
          <a:lstStyle>
            <a:lvl1pPr indent="0" lvl="0" marL="0" marR="0" rtl="0" algn="ctr">
              <a:spcBef>
                <a:spcPts val="0"/>
              </a:spcBef>
              <a:spcAft>
                <a:spcPts val="0"/>
              </a:spcAft>
              <a:buClr>
                <a:schemeClr val="dk2"/>
              </a:buClr>
              <a:buFont typeface="Monda"/>
              <a:buNone/>
              <a:defRPr b="1" i="0" sz="44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20" name="Shape 20"/>
          <p:cNvSpPr txBox="1"/>
          <p:nvPr>
            <p:ph idx="1" type="subTitle"/>
          </p:nvPr>
        </p:nvSpPr>
        <p:spPr>
          <a:xfrm>
            <a:off x="365760" y="4956048"/>
            <a:ext cx="5111496" cy="1004048"/>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2"/>
              </a:buClr>
              <a:buFont typeface="Noto Sans Symbols"/>
              <a:buNone/>
              <a:defRPr b="1" i="0" sz="1500" u="none" cap="none" strike="noStrike">
                <a:solidFill>
                  <a:srgbClr val="888888"/>
                </a:solidFill>
                <a:latin typeface="Monda"/>
                <a:ea typeface="Monda"/>
                <a:cs typeface="Monda"/>
                <a:sym typeface="Monda"/>
              </a:defRPr>
            </a:lvl1pPr>
            <a:lvl2pPr indent="0" lvl="1" marL="457200" marR="0" rtl="0" algn="ctr">
              <a:spcBef>
                <a:spcPts val="600"/>
              </a:spcBef>
              <a:spcAft>
                <a:spcPts val="0"/>
              </a:spcAft>
              <a:buClr>
                <a:srgbClr val="7D8691"/>
              </a:buClr>
              <a:buFont typeface="Noto Sans Symbols"/>
              <a:buNone/>
              <a:defRPr b="0" i="0" sz="2400" u="none" cap="none" strike="noStrike">
                <a:solidFill>
                  <a:srgbClr val="888888"/>
                </a:solidFill>
                <a:latin typeface="Monda"/>
                <a:ea typeface="Monda"/>
                <a:cs typeface="Monda"/>
                <a:sym typeface="Monda"/>
              </a:defRPr>
            </a:lvl2pPr>
            <a:lvl3pPr indent="0" lvl="2" marL="914400" marR="0" rtl="0" algn="ctr">
              <a:spcBef>
                <a:spcPts val="600"/>
              </a:spcBef>
              <a:spcAft>
                <a:spcPts val="0"/>
              </a:spcAft>
              <a:buClr>
                <a:schemeClr val="dk2"/>
              </a:buClr>
              <a:buFont typeface="Noto Sans Symbols"/>
              <a:buNone/>
              <a:defRPr b="0" i="0" sz="2200" u="none" cap="none" strike="noStrike">
                <a:solidFill>
                  <a:srgbClr val="888888"/>
                </a:solidFill>
                <a:latin typeface="Monda"/>
                <a:ea typeface="Monda"/>
                <a:cs typeface="Monda"/>
                <a:sym typeface="Monda"/>
              </a:defRPr>
            </a:lvl3pPr>
            <a:lvl4pPr indent="0" lvl="3" marL="1371600" marR="0" rtl="0" algn="ctr">
              <a:spcBef>
                <a:spcPts val="600"/>
              </a:spcBef>
              <a:spcAft>
                <a:spcPts val="0"/>
              </a:spcAft>
              <a:buClr>
                <a:srgbClr val="7D8691"/>
              </a:buClr>
              <a:buFont typeface="Noto Sans Symbols"/>
              <a:buNone/>
              <a:defRPr b="0" i="0" sz="2000" u="none" cap="none" strike="noStrike">
                <a:solidFill>
                  <a:srgbClr val="888888"/>
                </a:solidFill>
                <a:latin typeface="Monda"/>
                <a:ea typeface="Monda"/>
                <a:cs typeface="Monda"/>
                <a:sym typeface="Monda"/>
              </a:defRPr>
            </a:lvl4pPr>
            <a:lvl5pPr indent="0" lvl="4" marL="1828800" marR="0" rtl="0" algn="ctr">
              <a:spcBef>
                <a:spcPts val="600"/>
              </a:spcBef>
              <a:spcAft>
                <a:spcPts val="0"/>
              </a:spcAft>
              <a:buClr>
                <a:schemeClr val="dk2"/>
              </a:buClr>
              <a:buFont typeface="Noto Sans Symbols"/>
              <a:buNone/>
              <a:defRPr b="0" i="0" sz="1800" u="none" cap="none" strike="noStrike">
                <a:solidFill>
                  <a:srgbClr val="888888"/>
                </a:solidFill>
                <a:latin typeface="Monda"/>
                <a:ea typeface="Monda"/>
                <a:cs typeface="Monda"/>
                <a:sym typeface="Monda"/>
              </a:defRPr>
            </a:lvl5pPr>
            <a:lvl6pPr indent="0" lvl="5" marL="22860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6pPr>
            <a:lvl7pPr indent="0" lvl="6" marL="27432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7pPr>
            <a:lvl8pPr indent="0" lvl="7" marL="32004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8pPr>
            <a:lvl9pPr indent="0" lvl="8" marL="36576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9pPr>
          </a:lstStyle>
          <a:p/>
        </p:txBody>
      </p:sp>
      <p:sp>
        <p:nvSpPr>
          <p:cNvPr id="21" name="Shape 21"/>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2" name="Shape 22"/>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3" name="Shape 23"/>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Content, and Picture">
    <p:spTree>
      <p:nvGrpSpPr>
        <p:cNvPr id="79" name="Shape 79"/>
        <p:cNvGrpSpPr/>
        <p:nvPr/>
      </p:nvGrpSpPr>
      <p:grpSpPr>
        <a:xfrm>
          <a:off x="0" y="0"/>
          <a:ext cx="0" cy="0"/>
          <a:chOff x="0" y="0"/>
          <a:chExt cx="0" cy="0"/>
        </a:xfrm>
      </p:grpSpPr>
      <p:sp>
        <p:nvSpPr>
          <p:cNvPr id="80" name="Shape 80"/>
          <p:cNvSpPr txBox="1"/>
          <p:nvPr>
            <p:ph type="title"/>
          </p:nvPr>
        </p:nvSpPr>
        <p:spPr>
          <a:xfrm>
            <a:off x="2590800" y="524435"/>
            <a:ext cx="4845424" cy="731838"/>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32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81" name="Shape 81"/>
          <p:cNvSpPr txBox="1"/>
          <p:nvPr>
            <p:ph idx="1" type="body"/>
          </p:nvPr>
        </p:nvSpPr>
        <p:spPr>
          <a:xfrm>
            <a:off x="2590800" y="1600200"/>
            <a:ext cx="4845424" cy="4525963"/>
          </a:xfrm>
          <a:prstGeom prst="rect">
            <a:avLst/>
          </a:prstGeom>
          <a:noFill/>
          <a:ln>
            <a:noFill/>
          </a:ln>
        </p:spPr>
        <p:txBody>
          <a:bodyPr anchorCtr="0" anchor="t" bIns="91425" lIns="91425" rIns="91425" wrap="square" tIns="91425"/>
          <a:lstStyle>
            <a:lvl1pPr indent="-155575" lvl="0" marL="282575" marR="0" rtl="0" algn="l">
              <a:spcBef>
                <a:spcPts val="2400"/>
              </a:spcBef>
              <a:spcAft>
                <a:spcPts val="0"/>
              </a:spcAft>
              <a:buClr>
                <a:schemeClr val="dk2"/>
              </a:buClr>
              <a:buSzPct val="100000"/>
              <a:buFont typeface="Noto Sans Symbols"/>
              <a:buChar char="●"/>
              <a:defRPr sz="2000">
                <a:solidFill>
                  <a:srgbClr val="595959"/>
                </a:solidFill>
                <a:latin typeface="Monda"/>
                <a:ea typeface="Monda"/>
                <a:cs typeface="Monda"/>
                <a:sym typeface="Monda"/>
              </a:defRPr>
            </a:lvl1pPr>
            <a:lvl2pPr indent="-184150" lvl="1" marL="577850" marR="0" rtl="0" algn="l">
              <a:spcBef>
                <a:spcPts val="600"/>
              </a:spcBef>
              <a:spcAft>
                <a:spcPts val="0"/>
              </a:spcAft>
              <a:buClr>
                <a:srgbClr val="7D8691"/>
              </a:buClr>
              <a:buSzPct val="100000"/>
              <a:buFont typeface="Noto Sans Symbols"/>
              <a:buChar char="●"/>
              <a:defRPr b="0" i="0" sz="1800" u="none" cap="none" strike="noStrike">
                <a:solidFill>
                  <a:srgbClr val="595959"/>
                </a:solidFill>
                <a:latin typeface="Monda"/>
                <a:ea typeface="Monda"/>
                <a:cs typeface="Monda"/>
                <a:sym typeface="Monda"/>
              </a:defRPr>
            </a:lvl2pPr>
            <a:lvl3pPr indent="-174625" lvl="2" marL="86042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3pPr>
            <a:lvl4pPr indent="-177800" lvl="3" marL="1143000" marR="0" rtl="0" algn="l">
              <a:spcBef>
                <a:spcPts val="600"/>
              </a:spcBef>
              <a:spcAft>
                <a:spcPts val="0"/>
              </a:spcAft>
              <a:buClr>
                <a:srgbClr val="7D8691"/>
              </a:buClr>
              <a:buSzPct val="100000"/>
              <a:buFont typeface="Noto Sans Symbols"/>
              <a:buChar char="●"/>
              <a:defRPr b="0" i="0" sz="18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82" name="Shape 82"/>
          <p:cNvSpPr/>
          <p:nvPr>
            <p:ph idx="2" type="pic"/>
          </p:nvPr>
        </p:nvSpPr>
        <p:spPr>
          <a:xfrm>
            <a:off x="0" y="9144"/>
            <a:ext cx="2379662" cy="6848856"/>
          </a:xfrm>
          <a:prstGeom prst="rect">
            <a:avLst/>
          </a:prstGeom>
          <a:noFill/>
          <a:ln>
            <a:noFill/>
          </a:ln>
        </p:spPr>
        <p:txBody>
          <a:bodyPr anchorCtr="0" anchor="t" bIns="91425" lIns="91425" rIns="91425" wrap="square" tIns="91425"/>
          <a:lstStyle>
            <a:lvl1pPr indent="0" lvl="0" marL="0" marR="0" rtl="0" algn="l">
              <a:spcBef>
                <a:spcPts val="2400"/>
              </a:spcBef>
              <a:spcAft>
                <a:spcPts val="0"/>
              </a:spcAft>
              <a:buClr>
                <a:schemeClr val="dk2"/>
              </a:buClr>
              <a:buFont typeface="Noto Sans Symbols"/>
              <a:buNone/>
              <a:defRPr sz="3200">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83" name="Shape 83"/>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84" name="Shape 84"/>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85" name="Shape 85"/>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 Slide with Picture">
    <p:spTree>
      <p:nvGrpSpPr>
        <p:cNvPr id="93" name="Shape 93"/>
        <p:cNvGrpSpPr/>
        <p:nvPr/>
      </p:nvGrpSpPr>
      <p:grpSpPr>
        <a:xfrm>
          <a:off x="0" y="0"/>
          <a:ext cx="0" cy="0"/>
          <a:chOff x="0" y="0"/>
          <a:chExt cx="0" cy="0"/>
        </a:xfrm>
      </p:grpSpPr>
      <p:sp>
        <p:nvSpPr>
          <p:cNvPr id="94" name="Shape 94"/>
          <p:cNvSpPr txBox="1"/>
          <p:nvPr>
            <p:ph type="ctrTitle"/>
          </p:nvPr>
        </p:nvSpPr>
        <p:spPr>
          <a:xfrm>
            <a:off x="363537" y="2971800"/>
            <a:ext cx="5122861" cy="1712258"/>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1" i="0" sz="44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95" name="Shape 95"/>
          <p:cNvSpPr txBox="1"/>
          <p:nvPr>
            <p:ph idx="1" type="subTitle"/>
          </p:nvPr>
        </p:nvSpPr>
        <p:spPr>
          <a:xfrm>
            <a:off x="363537" y="4953000"/>
            <a:ext cx="5113896" cy="1000999"/>
          </a:xfrm>
          <a:prstGeom prst="rect">
            <a:avLst/>
          </a:prstGeom>
          <a:noFill/>
          <a:ln>
            <a:noFill/>
          </a:ln>
        </p:spPr>
        <p:txBody>
          <a:bodyPr anchorCtr="0" anchor="t" bIns="91425" lIns="91425" rIns="91425" wrap="square" tIns="91425"/>
          <a:lstStyle>
            <a:lvl1pPr indent="0" lvl="0" marL="0" marR="0" rtl="0" algn="ctr">
              <a:lnSpc>
                <a:spcPct val="120000"/>
              </a:lnSpc>
              <a:spcBef>
                <a:spcPts val="0"/>
              </a:spcBef>
              <a:spcAft>
                <a:spcPts val="0"/>
              </a:spcAft>
              <a:buClr>
                <a:schemeClr val="dk2"/>
              </a:buClr>
              <a:buFont typeface="Noto Sans Symbols"/>
              <a:buNone/>
              <a:defRPr b="1" i="0" sz="1500" u="none" cap="none" strike="noStrike">
                <a:solidFill>
                  <a:srgbClr val="888888"/>
                </a:solidFill>
                <a:latin typeface="Monda"/>
                <a:ea typeface="Monda"/>
                <a:cs typeface="Monda"/>
                <a:sym typeface="Monda"/>
              </a:defRPr>
            </a:lvl1pPr>
            <a:lvl2pPr indent="0" lvl="1" marL="457200" marR="0" rtl="0" algn="ctr">
              <a:spcBef>
                <a:spcPts val="600"/>
              </a:spcBef>
              <a:spcAft>
                <a:spcPts val="0"/>
              </a:spcAft>
              <a:buClr>
                <a:srgbClr val="7D8691"/>
              </a:buClr>
              <a:buFont typeface="Noto Sans Symbols"/>
              <a:buNone/>
              <a:defRPr b="0" i="0" sz="2400" u="none" cap="none" strike="noStrike">
                <a:solidFill>
                  <a:srgbClr val="888888"/>
                </a:solidFill>
                <a:latin typeface="Monda"/>
                <a:ea typeface="Monda"/>
                <a:cs typeface="Monda"/>
                <a:sym typeface="Monda"/>
              </a:defRPr>
            </a:lvl2pPr>
            <a:lvl3pPr indent="0" lvl="2" marL="914400" marR="0" rtl="0" algn="ctr">
              <a:spcBef>
                <a:spcPts val="600"/>
              </a:spcBef>
              <a:spcAft>
                <a:spcPts val="0"/>
              </a:spcAft>
              <a:buClr>
                <a:schemeClr val="dk2"/>
              </a:buClr>
              <a:buFont typeface="Noto Sans Symbols"/>
              <a:buNone/>
              <a:defRPr b="0" i="0" sz="2200" u="none" cap="none" strike="noStrike">
                <a:solidFill>
                  <a:srgbClr val="888888"/>
                </a:solidFill>
                <a:latin typeface="Monda"/>
                <a:ea typeface="Monda"/>
                <a:cs typeface="Monda"/>
                <a:sym typeface="Monda"/>
              </a:defRPr>
            </a:lvl3pPr>
            <a:lvl4pPr indent="0" lvl="3" marL="1371600" marR="0" rtl="0" algn="ctr">
              <a:spcBef>
                <a:spcPts val="600"/>
              </a:spcBef>
              <a:spcAft>
                <a:spcPts val="0"/>
              </a:spcAft>
              <a:buClr>
                <a:srgbClr val="7D8691"/>
              </a:buClr>
              <a:buFont typeface="Noto Sans Symbols"/>
              <a:buNone/>
              <a:defRPr b="0" i="0" sz="2000" u="none" cap="none" strike="noStrike">
                <a:solidFill>
                  <a:srgbClr val="888888"/>
                </a:solidFill>
                <a:latin typeface="Monda"/>
                <a:ea typeface="Monda"/>
                <a:cs typeface="Monda"/>
                <a:sym typeface="Monda"/>
              </a:defRPr>
            </a:lvl4pPr>
            <a:lvl5pPr indent="0" lvl="4" marL="1828800" marR="0" rtl="0" algn="ctr">
              <a:spcBef>
                <a:spcPts val="600"/>
              </a:spcBef>
              <a:spcAft>
                <a:spcPts val="0"/>
              </a:spcAft>
              <a:buClr>
                <a:schemeClr val="dk2"/>
              </a:buClr>
              <a:buFont typeface="Noto Sans Symbols"/>
              <a:buNone/>
              <a:defRPr b="0" i="0" sz="1800" u="none" cap="none" strike="noStrike">
                <a:solidFill>
                  <a:srgbClr val="888888"/>
                </a:solidFill>
                <a:latin typeface="Monda"/>
                <a:ea typeface="Monda"/>
                <a:cs typeface="Monda"/>
                <a:sym typeface="Monda"/>
              </a:defRPr>
            </a:lvl5pPr>
            <a:lvl6pPr indent="0" lvl="5" marL="22860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6pPr>
            <a:lvl7pPr indent="0" lvl="6" marL="27432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7pPr>
            <a:lvl8pPr indent="0" lvl="7" marL="32004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8pPr>
            <a:lvl9pPr indent="0" lvl="8" marL="3657600" marR="0" rtl="0" algn="ctr">
              <a:spcBef>
                <a:spcPts val="400"/>
              </a:spcBef>
              <a:buClr>
                <a:srgbClr val="888888"/>
              </a:buClr>
              <a:buFont typeface="Arial"/>
              <a:buNone/>
              <a:defRPr b="0" i="0" sz="2000" u="none" cap="none" strike="noStrike">
                <a:solidFill>
                  <a:srgbClr val="888888"/>
                </a:solidFill>
                <a:latin typeface="Monda"/>
                <a:ea typeface="Monda"/>
                <a:cs typeface="Monda"/>
                <a:sym typeface="Monda"/>
              </a:defRPr>
            </a:lvl9pPr>
          </a:lstStyle>
          <a:p/>
        </p:txBody>
      </p:sp>
      <p:sp>
        <p:nvSpPr>
          <p:cNvPr id="96" name="Shape 96"/>
          <p:cNvSpPr/>
          <p:nvPr>
            <p:ph idx="2" type="pic"/>
          </p:nvPr>
        </p:nvSpPr>
        <p:spPr>
          <a:xfrm>
            <a:off x="6006353" y="9144"/>
            <a:ext cx="2743199" cy="6848856"/>
          </a:xfrm>
          <a:prstGeom prst="rect">
            <a:avLst/>
          </a:prstGeom>
          <a:noFill/>
          <a:ln>
            <a:noFill/>
          </a:ln>
        </p:spPr>
        <p:txBody>
          <a:bodyPr anchorCtr="0" anchor="t" bIns="91425" lIns="91425" rIns="91425" wrap="square" tIns="91425"/>
          <a:lstStyle>
            <a:lvl1pPr indent="0" lvl="0" marL="0" marR="0" rtl="0" algn="l">
              <a:spcBef>
                <a:spcPts val="2400"/>
              </a:spcBef>
              <a:spcAft>
                <a:spcPts val="0"/>
              </a:spcAft>
              <a:buClr>
                <a:schemeClr val="dk2"/>
              </a:buClr>
              <a:buFont typeface="Noto Sans Symbols"/>
              <a:buNone/>
              <a:defRPr b="0" i="0" sz="32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97" name="Shape 97"/>
          <p:cNvSpPr txBox="1"/>
          <p:nvPr>
            <p:ph idx="10" type="dt"/>
          </p:nvPr>
        </p:nvSpPr>
        <p:spPr>
          <a:xfrm>
            <a:off x="3429000" y="6356350"/>
            <a:ext cx="2133599" cy="365125"/>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7F7F7F"/>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8" name="Shape 98"/>
          <p:cNvSpPr txBox="1"/>
          <p:nvPr>
            <p:ph idx="11" type="ftr"/>
          </p:nvPr>
        </p:nvSpPr>
        <p:spPr>
          <a:xfrm>
            <a:off x="363537" y="6356350"/>
            <a:ext cx="2130424"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9" name="Shape 99"/>
          <p:cNvSpPr txBox="1"/>
          <p:nvPr>
            <p:ph idx="12" type="sldNum"/>
          </p:nvPr>
        </p:nvSpPr>
        <p:spPr>
          <a:xfrm>
            <a:off x="2590800" y="6356350"/>
            <a:ext cx="668337" cy="365125"/>
          </a:xfrm>
          <a:prstGeom prst="rect">
            <a:avLst/>
          </a:prstGeom>
          <a:noFill/>
          <a:ln>
            <a:noFill/>
          </a:ln>
        </p:spPr>
        <p:txBody>
          <a:bodyPr anchorCtr="0" anchor="ctr" bIns="45700" lIns="45700" rIns="45700" wrap="square" tIns="45700">
            <a:noAutofit/>
          </a:bodyPr>
          <a:lstStyle/>
          <a:p>
            <a:pPr indent="0" lvl="0" marL="0" marR="0" rtl="0" algn="ctr">
              <a:lnSpc>
                <a:spcPct val="100000"/>
              </a:lnSpc>
              <a:spcBef>
                <a:spcPts val="0"/>
              </a:spcBef>
              <a:spcAft>
                <a:spcPts val="0"/>
              </a:spcAft>
              <a:buClr>
                <a:srgbClr val="7F7F7F"/>
              </a:buClr>
              <a:buSzPct val="25000"/>
              <a:buFont typeface="Monda"/>
              <a:buNone/>
            </a:pPr>
            <a:fld id="{00000000-1234-1234-1234-123412341234}" type="slidenum">
              <a:rPr b="1" i="0" lang="en-US" sz="1200" u="none">
                <a:solidFill>
                  <a:srgbClr val="7F7F7F"/>
                </a:solidFill>
                <a:latin typeface="Monda"/>
                <a:ea typeface="Monda"/>
                <a:cs typeface="Monda"/>
                <a:sym typeface="Mond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spTree>
      <p:nvGrpSpPr>
        <p:cNvPr id="106" name="Shape 106"/>
        <p:cNvGrpSpPr/>
        <p:nvPr/>
      </p:nvGrpSpPr>
      <p:grpSpPr>
        <a:xfrm>
          <a:off x="0" y="0"/>
          <a:ext cx="0" cy="0"/>
          <a:chOff x="0" y="0"/>
          <a:chExt cx="0" cy="0"/>
        </a:xfrm>
      </p:grpSpPr>
      <p:sp>
        <p:nvSpPr>
          <p:cNvPr id="107" name="Shape 107"/>
          <p:cNvSpPr txBox="1"/>
          <p:nvPr>
            <p:ph type="title"/>
          </p:nvPr>
        </p:nvSpPr>
        <p:spPr>
          <a:xfrm>
            <a:off x="914400" y="2654300"/>
            <a:ext cx="7315200" cy="850899"/>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1" i="0" sz="44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108" name="Shape 108"/>
          <p:cNvSpPr txBox="1"/>
          <p:nvPr>
            <p:ph idx="1" type="body"/>
          </p:nvPr>
        </p:nvSpPr>
        <p:spPr>
          <a:xfrm>
            <a:off x="927099" y="3622344"/>
            <a:ext cx="7302500" cy="1105401"/>
          </a:xfrm>
          <a:prstGeom prst="rect">
            <a:avLst/>
          </a:prstGeom>
          <a:noFill/>
          <a:ln>
            <a:noFill/>
          </a:ln>
        </p:spPr>
        <p:txBody>
          <a:bodyPr anchorCtr="0" anchor="t" bIns="91425" lIns="91425" rIns="91425" wrap="square" tIns="91425"/>
          <a:lstStyle>
            <a:lvl1pPr indent="0" lvl="0" marL="0" marR="0" rtl="0" algn="ctr">
              <a:spcBef>
                <a:spcPts val="0"/>
              </a:spcBef>
              <a:spcAft>
                <a:spcPts val="0"/>
              </a:spcAft>
              <a:buClr>
                <a:schemeClr val="dk2"/>
              </a:buClr>
              <a:buFont typeface="Noto Sans Symbols"/>
              <a:buNone/>
              <a:defRPr b="1" i="0" sz="1500" u="none" cap="none" strike="noStrike">
                <a:solidFill>
                  <a:srgbClr val="888888"/>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0" i="0" sz="1800" u="none" cap="none" strike="noStrike">
                <a:solidFill>
                  <a:srgbClr val="888888"/>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0" i="0" sz="1600" u="none" cap="none" strike="noStrike">
                <a:solidFill>
                  <a:srgbClr val="888888"/>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0" i="0" sz="1400" u="none" cap="none" strike="noStrike">
                <a:solidFill>
                  <a:srgbClr val="888888"/>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0" i="0" sz="1400" u="none" cap="none" strike="noStrike">
                <a:solidFill>
                  <a:srgbClr val="888888"/>
                </a:solidFill>
                <a:latin typeface="Monda"/>
                <a:ea typeface="Monda"/>
                <a:cs typeface="Monda"/>
                <a:sym typeface="Monda"/>
              </a:defRPr>
            </a:lvl5pPr>
            <a:lvl6pPr indent="0" lvl="5" marL="2286000" marR="0" rtl="0" algn="l">
              <a:spcBef>
                <a:spcPts val="280"/>
              </a:spcBef>
              <a:buClr>
                <a:srgbClr val="888888"/>
              </a:buClr>
              <a:buFont typeface="Arial"/>
              <a:buNone/>
              <a:defRPr b="0" i="0" sz="1400" u="none" cap="none" strike="noStrike">
                <a:solidFill>
                  <a:srgbClr val="888888"/>
                </a:solidFill>
                <a:latin typeface="Monda"/>
                <a:ea typeface="Monda"/>
                <a:cs typeface="Monda"/>
                <a:sym typeface="Monda"/>
              </a:defRPr>
            </a:lvl6pPr>
            <a:lvl7pPr indent="0" lvl="6" marL="2743200" marR="0" rtl="0" algn="l">
              <a:spcBef>
                <a:spcPts val="280"/>
              </a:spcBef>
              <a:buClr>
                <a:srgbClr val="888888"/>
              </a:buClr>
              <a:buFont typeface="Arial"/>
              <a:buNone/>
              <a:defRPr b="0" i="0" sz="1400" u="none" cap="none" strike="noStrike">
                <a:solidFill>
                  <a:srgbClr val="888888"/>
                </a:solidFill>
                <a:latin typeface="Monda"/>
                <a:ea typeface="Monda"/>
                <a:cs typeface="Monda"/>
                <a:sym typeface="Monda"/>
              </a:defRPr>
            </a:lvl7pPr>
            <a:lvl8pPr indent="0" lvl="7" marL="3200400" marR="0" rtl="0" algn="l">
              <a:spcBef>
                <a:spcPts val="280"/>
              </a:spcBef>
              <a:buClr>
                <a:srgbClr val="888888"/>
              </a:buClr>
              <a:buFont typeface="Arial"/>
              <a:buNone/>
              <a:defRPr b="0" i="0" sz="1400" u="none" cap="none" strike="noStrike">
                <a:solidFill>
                  <a:srgbClr val="888888"/>
                </a:solidFill>
                <a:latin typeface="Monda"/>
                <a:ea typeface="Monda"/>
                <a:cs typeface="Monda"/>
                <a:sym typeface="Monda"/>
              </a:defRPr>
            </a:lvl8pPr>
            <a:lvl9pPr indent="0" lvl="8" marL="3657600" marR="0" rtl="0" algn="l">
              <a:spcBef>
                <a:spcPts val="280"/>
              </a:spcBef>
              <a:buClr>
                <a:srgbClr val="888888"/>
              </a:buClr>
              <a:buFont typeface="Arial"/>
              <a:buNone/>
              <a:defRPr b="0" i="0" sz="1400" u="none" cap="none" strike="noStrike">
                <a:solidFill>
                  <a:srgbClr val="888888"/>
                </a:solidFill>
                <a:latin typeface="Monda"/>
                <a:ea typeface="Monda"/>
                <a:cs typeface="Monda"/>
                <a:sym typeface="Monda"/>
              </a:defRPr>
            </a:lvl9pPr>
          </a:lstStyle>
          <a:p/>
        </p:txBody>
      </p:sp>
      <p:sp>
        <p:nvSpPr>
          <p:cNvPr id="109" name="Shape 109"/>
          <p:cNvSpPr txBox="1"/>
          <p:nvPr>
            <p:ph idx="10" type="dt"/>
          </p:nvPr>
        </p:nvSpPr>
        <p:spPr>
          <a:xfrm>
            <a:off x="3429000" y="6356350"/>
            <a:ext cx="2133599" cy="365125"/>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7F7F7F"/>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0" name="Shape 110"/>
          <p:cNvSpPr txBox="1"/>
          <p:nvPr>
            <p:ph idx="11" type="ftr"/>
          </p:nvPr>
        </p:nvSpPr>
        <p:spPr>
          <a:xfrm>
            <a:off x="363537" y="6356350"/>
            <a:ext cx="2895600"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20" name="Shape 120"/>
        <p:cNvGrpSpPr/>
        <p:nvPr/>
      </p:nvGrpSpPr>
      <p:grpSpPr>
        <a:xfrm>
          <a:off x="0" y="0"/>
          <a:ext cx="0" cy="0"/>
          <a:chOff x="0" y="0"/>
          <a:chExt cx="0" cy="0"/>
        </a:xfrm>
      </p:grpSpPr>
      <p:sp>
        <p:nvSpPr>
          <p:cNvPr id="121" name="Shape 121"/>
          <p:cNvSpPr/>
          <p:nvPr>
            <p:ph idx="1" type="body"/>
          </p:nvPr>
        </p:nvSpPr>
        <p:spPr>
          <a:xfrm>
            <a:off x="381000" y="1972235"/>
            <a:ext cx="3429000" cy="4174564"/>
          </a:xfrm>
          <a:prstGeom prst="roundRect">
            <a:avLst>
              <a:gd fmla="val 4119" name="adj"/>
            </a:avLst>
          </a:prstGeom>
          <a:noFill/>
          <a:ln>
            <a:noFill/>
          </a:ln>
        </p:spPr>
        <p:txBody>
          <a:bodyPr anchorCtr="0" anchor="t" bIns="91425" lIns="91425" rIns="91425" wrap="square" tIns="91425"/>
          <a:lstStyle>
            <a:lvl1pPr indent="-130175" lvl="0" marL="282575" marR="0" rtl="0" algn="l">
              <a:spcBef>
                <a:spcPts val="2400"/>
              </a:spcBef>
              <a:spcAft>
                <a:spcPts val="0"/>
              </a:spcAft>
              <a:buClr>
                <a:schemeClr val="dk2"/>
              </a:buClr>
              <a:buSzPct val="100000"/>
              <a:buFont typeface="Noto Sans Symbols"/>
              <a:buChar char="●"/>
              <a:defRPr b="0" i="0" sz="2400" u="none" cap="none" strike="noStrike">
                <a:solidFill>
                  <a:srgbClr val="595959"/>
                </a:solidFill>
                <a:latin typeface="Monda"/>
                <a:ea typeface="Monda"/>
                <a:cs typeface="Monda"/>
                <a:sym typeface="Monda"/>
              </a:defRPr>
            </a:lvl1pPr>
            <a:lvl2pPr indent="-171450" lvl="1" marL="57785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2pPr>
            <a:lvl3pPr indent="-174625" lvl="2" marL="86042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3pPr>
            <a:lvl4pPr indent="-190500" lvl="3" marL="1143000" marR="0" rtl="0" algn="l">
              <a:spcBef>
                <a:spcPts val="600"/>
              </a:spcBef>
              <a:spcAft>
                <a:spcPts val="0"/>
              </a:spcAft>
              <a:buClr>
                <a:srgbClr val="7D8691"/>
              </a:buClr>
              <a:buSzPct val="100000"/>
              <a:buFont typeface="Noto Sans Symbols"/>
              <a:buChar char="●"/>
              <a:defRPr b="0" i="0" sz="1600" u="none" cap="none" strike="noStrike">
                <a:solidFill>
                  <a:srgbClr val="595959"/>
                </a:solidFill>
                <a:latin typeface="Monda"/>
                <a:ea typeface="Monda"/>
                <a:cs typeface="Monda"/>
                <a:sym typeface="Monda"/>
              </a:defRPr>
            </a:lvl4pPr>
            <a:lvl5pPr indent="-180975" lvl="4" marL="1425575" marR="0" rtl="0" algn="l">
              <a:spcBef>
                <a:spcPts val="600"/>
              </a:spcBef>
              <a:spcAft>
                <a:spcPts val="0"/>
              </a:spcAft>
              <a:buClr>
                <a:schemeClr val="dk2"/>
              </a:buClr>
              <a:buSzPct val="100000"/>
              <a:buFont typeface="Noto Sans Symbols"/>
              <a:buChar char="●"/>
              <a:defRPr b="0" i="0" sz="1600" u="none" cap="none" strike="noStrike">
                <a:solidFill>
                  <a:srgbClr val="595959"/>
                </a:solidFill>
                <a:latin typeface="Monda"/>
                <a:ea typeface="Monda"/>
                <a:cs typeface="Monda"/>
                <a:sym typeface="Mond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9pPr>
          </a:lstStyle>
          <a:p/>
        </p:txBody>
      </p:sp>
      <p:sp>
        <p:nvSpPr>
          <p:cNvPr id="122" name="Shape 122"/>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123" name="Shape 123"/>
          <p:cNvSpPr txBox="1"/>
          <p:nvPr>
            <p:ph idx="2" type="body"/>
          </p:nvPr>
        </p:nvSpPr>
        <p:spPr>
          <a:xfrm>
            <a:off x="372035" y="1237129"/>
            <a:ext cx="3429000" cy="698033"/>
          </a:xfrm>
          <a:prstGeom prst="rect">
            <a:avLst/>
          </a:prstGeom>
          <a:noFill/>
          <a:ln>
            <a:noFill/>
          </a:ln>
        </p:spPr>
        <p:txBody>
          <a:bodyPr anchorCtr="0" anchor="b" bIns="91425" lIns="91425" rIns="91425" wrap="square" tIns="91425"/>
          <a:lstStyle>
            <a:lvl1pPr indent="0" lvl="0" marL="0" marR="0" rtl="0" algn="ctr">
              <a:lnSpc>
                <a:spcPct val="111538"/>
              </a:lnSpc>
              <a:spcBef>
                <a:spcPts val="0"/>
              </a:spcBef>
              <a:spcAft>
                <a:spcPts val="0"/>
              </a:spcAft>
              <a:buClr>
                <a:schemeClr val="dk2"/>
              </a:buClr>
              <a:buFont typeface="Noto Sans Symbols"/>
              <a:buNone/>
              <a:defRPr b="1" i="0" sz="2600" u="none" cap="none" strike="noStrike">
                <a:solidFill>
                  <a:srgbClr val="7D848F"/>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1" i="0" sz="2000" u="none" cap="none" strike="noStrike">
                <a:solidFill>
                  <a:srgbClr val="595959"/>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1" i="0" sz="1800" u="none" cap="none" strike="noStrike">
                <a:solidFill>
                  <a:srgbClr val="595959"/>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1" i="0" sz="1600" u="none" cap="none" strike="noStrike">
                <a:solidFill>
                  <a:srgbClr val="595959"/>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1" i="0" sz="1600" u="none" cap="none" strike="noStrike">
                <a:solidFill>
                  <a:srgbClr val="595959"/>
                </a:solidFill>
                <a:latin typeface="Monda"/>
                <a:ea typeface="Monda"/>
                <a:cs typeface="Monda"/>
                <a:sym typeface="Monda"/>
              </a:defRPr>
            </a:lvl5pPr>
            <a:lvl6pPr indent="0" lvl="5" marL="22860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6pPr>
            <a:lvl7pPr indent="0" lvl="6" marL="27432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7pPr>
            <a:lvl8pPr indent="0" lvl="7" marL="32004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8pPr>
            <a:lvl9pPr indent="0" lvl="8" marL="36576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9pPr>
          </a:lstStyle>
          <a:p/>
        </p:txBody>
      </p:sp>
      <p:sp>
        <p:nvSpPr>
          <p:cNvPr id="124" name="Shape 124"/>
          <p:cNvSpPr txBox="1"/>
          <p:nvPr>
            <p:ph idx="3" type="body"/>
          </p:nvPr>
        </p:nvSpPr>
        <p:spPr>
          <a:xfrm>
            <a:off x="4011705" y="1237129"/>
            <a:ext cx="3429000" cy="698033"/>
          </a:xfrm>
          <a:prstGeom prst="rect">
            <a:avLst/>
          </a:prstGeom>
          <a:noFill/>
          <a:ln>
            <a:noFill/>
          </a:ln>
        </p:spPr>
        <p:txBody>
          <a:bodyPr anchorCtr="0" anchor="b" bIns="91425" lIns="91425" rIns="91425" wrap="square" tIns="91425"/>
          <a:lstStyle>
            <a:lvl1pPr indent="0" lvl="0" marL="0" marR="0" rtl="0" algn="ctr">
              <a:lnSpc>
                <a:spcPct val="111538"/>
              </a:lnSpc>
              <a:spcBef>
                <a:spcPts val="0"/>
              </a:spcBef>
              <a:spcAft>
                <a:spcPts val="0"/>
              </a:spcAft>
              <a:buClr>
                <a:schemeClr val="dk2"/>
              </a:buClr>
              <a:buFont typeface="Noto Sans Symbols"/>
              <a:buNone/>
              <a:defRPr b="1" i="0" sz="2600" u="none" cap="none" strike="noStrike">
                <a:solidFill>
                  <a:srgbClr val="7D848F"/>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1" i="0" sz="2000" u="none" cap="none" strike="noStrike">
                <a:solidFill>
                  <a:srgbClr val="595959"/>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1" i="0" sz="1800" u="none" cap="none" strike="noStrike">
                <a:solidFill>
                  <a:srgbClr val="595959"/>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1" i="0" sz="1600" u="none" cap="none" strike="noStrike">
                <a:solidFill>
                  <a:srgbClr val="595959"/>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1" i="0" sz="1600" u="none" cap="none" strike="noStrike">
                <a:solidFill>
                  <a:srgbClr val="595959"/>
                </a:solidFill>
                <a:latin typeface="Monda"/>
                <a:ea typeface="Monda"/>
                <a:cs typeface="Monda"/>
                <a:sym typeface="Monda"/>
              </a:defRPr>
            </a:lvl5pPr>
            <a:lvl6pPr indent="0" lvl="5" marL="22860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6pPr>
            <a:lvl7pPr indent="0" lvl="6" marL="27432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7pPr>
            <a:lvl8pPr indent="0" lvl="7" marL="32004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8pPr>
            <a:lvl9pPr indent="0" lvl="8" marL="3657600" marR="0" rtl="0" algn="l">
              <a:spcBef>
                <a:spcPts val="320"/>
              </a:spcBef>
              <a:buClr>
                <a:schemeClr val="dk1"/>
              </a:buClr>
              <a:buFont typeface="Arial"/>
              <a:buNone/>
              <a:defRPr b="1" i="0" sz="1600" u="none" cap="none" strike="noStrike">
                <a:solidFill>
                  <a:schemeClr val="dk1"/>
                </a:solidFill>
                <a:latin typeface="Monda"/>
                <a:ea typeface="Monda"/>
                <a:cs typeface="Monda"/>
                <a:sym typeface="Monda"/>
              </a:defRPr>
            </a:lvl9pPr>
          </a:lstStyle>
          <a:p/>
        </p:txBody>
      </p:sp>
      <p:sp>
        <p:nvSpPr>
          <p:cNvPr id="125" name="Shape 125"/>
          <p:cNvSpPr/>
          <p:nvPr>
            <p:ph idx="4" type="body"/>
          </p:nvPr>
        </p:nvSpPr>
        <p:spPr>
          <a:xfrm>
            <a:off x="4011705" y="1972235"/>
            <a:ext cx="3429000" cy="4174564"/>
          </a:xfrm>
          <a:prstGeom prst="roundRect">
            <a:avLst>
              <a:gd fmla="val 2941" name="adj"/>
            </a:avLst>
          </a:prstGeom>
          <a:noFill/>
          <a:ln>
            <a:noFill/>
          </a:ln>
        </p:spPr>
        <p:txBody>
          <a:bodyPr anchorCtr="0" anchor="t" bIns="91425" lIns="91425" rIns="91425" wrap="square" tIns="91425"/>
          <a:lstStyle>
            <a:lvl1pPr indent="-130175" lvl="0" marL="282575" marR="0" rtl="0" algn="l">
              <a:spcBef>
                <a:spcPts val="2400"/>
              </a:spcBef>
              <a:spcAft>
                <a:spcPts val="0"/>
              </a:spcAft>
              <a:buClr>
                <a:schemeClr val="dk2"/>
              </a:buClr>
              <a:buSzPct val="100000"/>
              <a:buFont typeface="Noto Sans Symbols"/>
              <a:buChar char="●"/>
              <a:defRPr b="0" i="0" sz="2400" u="none" cap="none" strike="noStrike">
                <a:solidFill>
                  <a:srgbClr val="595959"/>
                </a:solidFill>
                <a:latin typeface="Monda"/>
                <a:ea typeface="Monda"/>
                <a:cs typeface="Monda"/>
                <a:sym typeface="Monda"/>
              </a:defRPr>
            </a:lvl1pPr>
            <a:lvl2pPr indent="-171450" lvl="1" marL="57785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2pPr>
            <a:lvl3pPr indent="-174625" lvl="2" marL="86042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3pPr>
            <a:lvl4pPr indent="-190500" lvl="3" marL="1143000" marR="0" rtl="0" algn="l">
              <a:spcBef>
                <a:spcPts val="600"/>
              </a:spcBef>
              <a:spcAft>
                <a:spcPts val="0"/>
              </a:spcAft>
              <a:buClr>
                <a:srgbClr val="7D8691"/>
              </a:buClr>
              <a:buSzPct val="100000"/>
              <a:buFont typeface="Noto Sans Symbols"/>
              <a:buChar char="●"/>
              <a:defRPr b="0" i="0" sz="1600" u="none" cap="none" strike="noStrike">
                <a:solidFill>
                  <a:srgbClr val="595959"/>
                </a:solidFill>
                <a:latin typeface="Monda"/>
                <a:ea typeface="Monda"/>
                <a:cs typeface="Monda"/>
                <a:sym typeface="Monda"/>
              </a:defRPr>
            </a:lvl4pPr>
            <a:lvl5pPr indent="-180975" lvl="4" marL="1425575" marR="0" rtl="0" algn="l">
              <a:spcBef>
                <a:spcPts val="600"/>
              </a:spcBef>
              <a:spcAft>
                <a:spcPts val="0"/>
              </a:spcAft>
              <a:buClr>
                <a:schemeClr val="dk2"/>
              </a:buClr>
              <a:buSzPct val="100000"/>
              <a:buFont typeface="Noto Sans Symbols"/>
              <a:buChar char="●"/>
              <a:defRPr b="0" i="0" sz="1600" u="none" cap="none" strike="noStrike">
                <a:solidFill>
                  <a:srgbClr val="595959"/>
                </a:solidFill>
                <a:latin typeface="Monda"/>
                <a:ea typeface="Monda"/>
                <a:cs typeface="Monda"/>
                <a:sym typeface="Mond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Monda"/>
                <a:ea typeface="Monda"/>
                <a:cs typeface="Monda"/>
                <a:sym typeface="Monda"/>
              </a:defRPr>
            </a:lvl9pPr>
          </a:lstStyle>
          <a:p/>
        </p:txBody>
      </p:sp>
      <p:sp>
        <p:nvSpPr>
          <p:cNvPr id="126" name="Shape 126"/>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27" name="Shape 127"/>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28" name="Shape 128"/>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ontent">
    <p:spTree>
      <p:nvGrpSpPr>
        <p:cNvPr id="31" name="Shape 31"/>
        <p:cNvGrpSpPr/>
        <p:nvPr/>
      </p:nvGrpSpPr>
      <p:grpSpPr>
        <a:xfrm>
          <a:off x="0" y="0"/>
          <a:ext cx="0" cy="0"/>
          <a:chOff x="0" y="0"/>
          <a:chExt cx="0" cy="0"/>
        </a:xfrm>
      </p:grpSpPr>
      <p:sp>
        <p:nvSpPr>
          <p:cNvPr id="32" name="Shape 32"/>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33" name="Shape 33"/>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34" name="Shape 34"/>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35" name="Shape 35"/>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36" name="Shape 36"/>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7" name="Shape 37"/>
        <p:cNvGrpSpPr/>
        <p:nvPr/>
      </p:nvGrpSpPr>
      <p:grpSpPr>
        <a:xfrm>
          <a:off x="0" y="0"/>
          <a:ext cx="0" cy="0"/>
          <a:chOff x="0" y="0"/>
          <a:chExt cx="0" cy="0"/>
        </a:xfrm>
      </p:grpSpPr>
      <p:sp>
        <p:nvSpPr>
          <p:cNvPr id="38" name="Shape 38"/>
          <p:cNvSpPr txBox="1"/>
          <p:nvPr>
            <p:ph type="title"/>
          </p:nvPr>
        </p:nvSpPr>
        <p:spPr>
          <a:xfrm rot="5400000">
            <a:off x="4168775" y="2841625"/>
            <a:ext cx="5440363" cy="1128712"/>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39" name="Shape 39"/>
          <p:cNvSpPr txBox="1"/>
          <p:nvPr>
            <p:ph idx="1" type="body"/>
          </p:nvPr>
        </p:nvSpPr>
        <p:spPr>
          <a:xfrm rot="5400000">
            <a:off x="594518" y="472281"/>
            <a:ext cx="5440363" cy="5867400"/>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sz="2600">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40" name="Shape 40"/>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1" name="Shape 41"/>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42" name="Shape 42"/>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43" name="Shape 43"/>
        <p:cNvGrpSpPr/>
        <p:nvPr/>
      </p:nvGrpSpPr>
      <p:grpSpPr>
        <a:xfrm>
          <a:off x="0" y="0"/>
          <a:ext cx="0" cy="0"/>
          <a:chOff x="0" y="0"/>
          <a:chExt cx="0" cy="0"/>
        </a:xfrm>
      </p:grpSpPr>
      <p:sp>
        <p:nvSpPr>
          <p:cNvPr id="44" name="Shape 44"/>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45" name="Shape 45"/>
          <p:cNvSpPr txBox="1"/>
          <p:nvPr>
            <p:ph idx="1" type="body"/>
          </p:nvPr>
        </p:nvSpPr>
        <p:spPr>
          <a:xfrm rot="5400000">
            <a:off x="1629568" y="319880"/>
            <a:ext cx="4525961" cy="7086600"/>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sz="2600">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46" name="Shape 46"/>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47" name="Shape 47"/>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48" name="Shape 48"/>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9" name="Shape 49"/>
        <p:cNvGrpSpPr/>
        <p:nvPr/>
      </p:nvGrpSpPr>
      <p:grpSpPr>
        <a:xfrm>
          <a:off x="0" y="0"/>
          <a:ext cx="0" cy="0"/>
          <a:chOff x="0" y="0"/>
          <a:chExt cx="0" cy="0"/>
        </a:xfrm>
      </p:grpSpPr>
      <p:sp>
        <p:nvSpPr>
          <p:cNvPr id="50" name="Shape 50"/>
          <p:cNvSpPr txBox="1"/>
          <p:nvPr>
            <p:ph type="title"/>
          </p:nvPr>
        </p:nvSpPr>
        <p:spPr>
          <a:xfrm>
            <a:off x="381000" y="5096435"/>
            <a:ext cx="7072312" cy="566737"/>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32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51" name="Shape 51"/>
          <p:cNvSpPr/>
          <p:nvPr>
            <p:ph idx="2" type="pic"/>
          </p:nvPr>
        </p:nvSpPr>
        <p:spPr>
          <a:xfrm>
            <a:off x="484093" y="443752"/>
            <a:ext cx="6970059" cy="3977640"/>
          </a:xfrm>
          <a:prstGeom prst="rect">
            <a:avLst/>
          </a:prstGeom>
          <a:noFill/>
          <a:ln>
            <a:noFill/>
          </a:ln>
        </p:spPr>
        <p:txBody>
          <a:bodyPr anchorCtr="0" anchor="t" bIns="91425" lIns="91425" rIns="91425" wrap="square" tIns="91425"/>
          <a:lstStyle>
            <a:lvl1pPr indent="0" lvl="0" marL="0" marR="0" rtl="0" algn="l">
              <a:spcBef>
                <a:spcPts val="2400"/>
              </a:spcBef>
              <a:spcAft>
                <a:spcPts val="0"/>
              </a:spcAft>
              <a:buClr>
                <a:schemeClr val="dk2"/>
              </a:buClr>
              <a:buFont typeface="Noto Sans Symbols"/>
              <a:buNone/>
              <a:defRPr sz="3200">
                <a:solidFill>
                  <a:srgbClr val="595959"/>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0" i="0" sz="2800" u="none" cap="none" strike="noStrike">
                <a:solidFill>
                  <a:srgbClr val="595959"/>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0" i="0" sz="2400" u="none" cap="none" strike="noStrike">
                <a:solidFill>
                  <a:srgbClr val="595959"/>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0" i="0" sz="2000" u="none" cap="none" strike="noStrike">
                <a:solidFill>
                  <a:srgbClr val="595959"/>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0" i="0" sz="2000" u="none" cap="none" strike="noStrike">
                <a:solidFill>
                  <a:srgbClr val="595959"/>
                </a:solidFill>
                <a:latin typeface="Monda"/>
                <a:ea typeface="Monda"/>
                <a:cs typeface="Monda"/>
                <a:sym typeface="Monda"/>
              </a:defRPr>
            </a:lvl5pPr>
            <a:lvl6pPr indent="0" lvl="5" marL="2286000" marR="0" rtl="0" algn="l">
              <a:spcBef>
                <a:spcPts val="400"/>
              </a:spcBef>
              <a:buClr>
                <a:schemeClr val="dk1"/>
              </a:buClr>
              <a:buFont typeface="Arial"/>
              <a:buNone/>
              <a:defRPr b="0" i="0" sz="2000" u="none" cap="none" strike="noStrike">
                <a:solidFill>
                  <a:schemeClr val="dk1"/>
                </a:solidFill>
                <a:latin typeface="Monda"/>
                <a:ea typeface="Monda"/>
                <a:cs typeface="Monda"/>
                <a:sym typeface="Monda"/>
              </a:defRPr>
            </a:lvl6pPr>
            <a:lvl7pPr indent="0" lvl="6" marL="2743200" marR="0" rtl="0" algn="l">
              <a:spcBef>
                <a:spcPts val="400"/>
              </a:spcBef>
              <a:buClr>
                <a:schemeClr val="dk1"/>
              </a:buClr>
              <a:buFont typeface="Arial"/>
              <a:buNone/>
              <a:defRPr b="0" i="0" sz="2000" u="none" cap="none" strike="noStrike">
                <a:solidFill>
                  <a:schemeClr val="dk1"/>
                </a:solidFill>
                <a:latin typeface="Monda"/>
                <a:ea typeface="Monda"/>
                <a:cs typeface="Monda"/>
                <a:sym typeface="Monda"/>
              </a:defRPr>
            </a:lvl7pPr>
            <a:lvl8pPr indent="0" lvl="7" marL="3200400" marR="0" rtl="0" algn="l">
              <a:spcBef>
                <a:spcPts val="400"/>
              </a:spcBef>
              <a:buClr>
                <a:schemeClr val="dk1"/>
              </a:buClr>
              <a:buFont typeface="Arial"/>
              <a:buNone/>
              <a:defRPr b="0" i="0" sz="2000" u="none" cap="none" strike="noStrike">
                <a:solidFill>
                  <a:schemeClr val="dk1"/>
                </a:solidFill>
                <a:latin typeface="Monda"/>
                <a:ea typeface="Monda"/>
                <a:cs typeface="Monda"/>
                <a:sym typeface="Monda"/>
              </a:defRPr>
            </a:lvl8pPr>
            <a:lvl9pPr indent="0" lvl="8" marL="3657600" marR="0" rtl="0" algn="l">
              <a:spcBef>
                <a:spcPts val="400"/>
              </a:spcBef>
              <a:buClr>
                <a:schemeClr val="dk1"/>
              </a:buClr>
              <a:buFont typeface="Arial"/>
              <a:buNone/>
              <a:defRPr b="0" i="0" sz="2000" u="none" cap="none" strike="noStrike">
                <a:solidFill>
                  <a:schemeClr val="dk1"/>
                </a:solidFill>
                <a:latin typeface="Monda"/>
                <a:ea typeface="Monda"/>
                <a:cs typeface="Monda"/>
                <a:sym typeface="Monda"/>
              </a:defRPr>
            </a:lvl9pPr>
          </a:lstStyle>
          <a:p/>
        </p:txBody>
      </p:sp>
      <p:sp>
        <p:nvSpPr>
          <p:cNvPr id="52" name="Shape 52"/>
          <p:cNvSpPr txBox="1"/>
          <p:nvPr>
            <p:ph idx="1" type="body"/>
          </p:nvPr>
        </p:nvSpPr>
        <p:spPr>
          <a:xfrm>
            <a:off x="381000" y="5663173"/>
            <a:ext cx="7072312" cy="804861"/>
          </a:xfrm>
          <a:prstGeom prst="rect">
            <a:avLst/>
          </a:prstGeom>
          <a:noFill/>
          <a:ln>
            <a:noFill/>
          </a:ln>
        </p:spPr>
        <p:txBody>
          <a:bodyPr anchorCtr="0" anchor="t" bIns="91425" lIns="91425" rIns="91425" wrap="square" tIns="91425"/>
          <a:lstStyle>
            <a:lvl1pPr indent="0" lvl="0" marL="0" marR="0" rtl="0" algn="l">
              <a:spcBef>
                <a:spcPts val="0"/>
              </a:spcBef>
              <a:spcAft>
                <a:spcPts val="0"/>
              </a:spcAft>
              <a:buClr>
                <a:schemeClr val="dk2"/>
              </a:buClr>
              <a:buFont typeface="Noto Sans Symbols"/>
              <a:buNone/>
              <a:defRPr sz="1500">
                <a:solidFill>
                  <a:srgbClr val="595959"/>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0" i="0" sz="1200" u="none" cap="none" strike="noStrike">
                <a:solidFill>
                  <a:srgbClr val="595959"/>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0" i="0" sz="1000" u="none" cap="none" strike="noStrike">
                <a:solidFill>
                  <a:srgbClr val="595959"/>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0" i="0" sz="900" u="none" cap="none" strike="noStrike">
                <a:solidFill>
                  <a:srgbClr val="595959"/>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0" i="0" sz="900" u="none" cap="none" strike="noStrike">
                <a:solidFill>
                  <a:srgbClr val="595959"/>
                </a:solidFill>
                <a:latin typeface="Monda"/>
                <a:ea typeface="Monda"/>
                <a:cs typeface="Monda"/>
                <a:sym typeface="Monda"/>
              </a:defRPr>
            </a:lvl5pPr>
            <a:lvl6pPr indent="0" lvl="5" marL="22860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6pPr>
            <a:lvl7pPr indent="0" lvl="6" marL="27432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7pPr>
            <a:lvl8pPr indent="0" lvl="7" marL="32004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8pPr>
            <a:lvl9pPr indent="0" lvl="8" marL="36576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9pPr>
          </a:lstStyle>
          <a:p/>
        </p:txBody>
      </p:sp>
      <p:sp>
        <p:nvSpPr>
          <p:cNvPr id="53" name="Shape 53"/>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54" name="Shape 54"/>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55" name="Shape 55"/>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381000" y="188258"/>
            <a:ext cx="7071837" cy="9017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32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58" name="Shape 58"/>
          <p:cNvSpPr txBox="1"/>
          <p:nvPr>
            <p:ph idx="1" type="body"/>
          </p:nvPr>
        </p:nvSpPr>
        <p:spPr>
          <a:xfrm>
            <a:off x="609600" y="2312988"/>
            <a:ext cx="6843712" cy="3813174"/>
          </a:xfrm>
          <a:prstGeom prst="rect">
            <a:avLst/>
          </a:prstGeom>
          <a:noFill/>
          <a:ln>
            <a:noFill/>
          </a:ln>
        </p:spPr>
        <p:txBody>
          <a:bodyPr anchorCtr="0" anchor="t" bIns="91425" lIns="91425" rIns="91425" wrap="square" tIns="91425"/>
          <a:lstStyle>
            <a:lvl1pPr indent="-142875" lvl="0" marL="282575" marR="0" rtl="0" algn="l">
              <a:spcBef>
                <a:spcPts val="2400"/>
              </a:spcBef>
              <a:spcAft>
                <a:spcPts val="0"/>
              </a:spcAft>
              <a:buClr>
                <a:schemeClr val="dk2"/>
              </a:buClr>
              <a:buSzPct val="100000"/>
              <a:buFont typeface="Noto Sans Symbols"/>
              <a:buChar char="●"/>
              <a:defRPr sz="2200">
                <a:solidFill>
                  <a:srgbClr val="595959"/>
                </a:solidFill>
                <a:latin typeface="Monda"/>
                <a:ea typeface="Monda"/>
                <a:cs typeface="Monda"/>
                <a:sym typeface="Monda"/>
              </a:defRPr>
            </a:lvl1pPr>
            <a:lvl2pPr indent="-171450" lvl="1" marL="57785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2pPr>
            <a:lvl3pPr indent="-174625" lvl="2" marL="86042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3pPr>
            <a:lvl4pPr indent="-177800" lvl="3" marL="1143000" marR="0" rtl="0" algn="l">
              <a:spcBef>
                <a:spcPts val="600"/>
              </a:spcBef>
              <a:spcAft>
                <a:spcPts val="0"/>
              </a:spcAft>
              <a:buClr>
                <a:srgbClr val="7D8691"/>
              </a:buClr>
              <a:buSzPct val="100000"/>
              <a:buFont typeface="Noto Sans Symbols"/>
              <a:buChar char="●"/>
              <a:defRPr b="0" i="0" sz="18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59" name="Shape 59"/>
          <p:cNvSpPr txBox="1"/>
          <p:nvPr>
            <p:ph idx="2" type="body"/>
          </p:nvPr>
        </p:nvSpPr>
        <p:spPr>
          <a:xfrm>
            <a:off x="366900" y="1103405"/>
            <a:ext cx="7085907" cy="841188"/>
          </a:xfrm>
          <a:prstGeom prst="rect">
            <a:avLst/>
          </a:prstGeom>
          <a:noFill/>
          <a:ln>
            <a:noFill/>
          </a:ln>
        </p:spPr>
        <p:txBody>
          <a:bodyPr anchorCtr="0" anchor="t" bIns="91425" lIns="91425" rIns="91425" wrap="square" tIns="91425"/>
          <a:lstStyle>
            <a:lvl1pPr indent="0" lvl="0" marL="0" marR="0" rtl="0" algn="l">
              <a:spcBef>
                <a:spcPts val="2400"/>
              </a:spcBef>
              <a:spcAft>
                <a:spcPts val="0"/>
              </a:spcAft>
              <a:buClr>
                <a:schemeClr val="dk2"/>
              </a:buClr>
              <a:buFont typeface="Noto Sans Symbols"/>
              <a:buNone/>
              <a:defRPr sz="1800">
                <a:solidFill>
                  <a:srgbClr val="595959"/>
                </a:solidFill>
                <a:latin typeface="Monda"/>
                <a:ea typeface="Monda"/>
                <a:cs typeface="Monda"/>
                <a:sym typeface="Monda"/>
              </a:defRPr>
            </a:lvl1pPr>
            <a:lvl2pPr indent="0" lvl="1" marL="457200" marR="0" rtl="0" algn="l">
              <a:spcBef>
                <a:spcPts val="600"/>
              </a:spcBef>
              <a:spcAft>
                <a:spcPts val="0"/>
              </a:spcAft>
              <a:buClr>
                <a:srgbClr val="7D8691"/>
              </a:buClr>
              <a:buFont typeface="Noto Sans Symbols"/>
              <a:buNone/>
              <a:defRPr b="0" i="0" sz="1200" u="none" cap="none" strike="noStrike">
                <a:solidFill>
                  <a:srgbClr val="595959"/>
                </a:solidFill>
                <a:latin typeface="Monda"/>
                <a:ea typeface="Monda"/>
                <a:cs typeface="Monda"/>
                <a:sym typeface="Monda"/>
              </a:defRPr>
            </a:lvl2pPr>
            <a:lvl3pPr indent="0" lvl="2" marL="914400" marR="0" rtl="0" algn="l">
              <a:spcBef>
                <a:spcPts val="600"/>
              </a:spcBef>
              <a:spcAft>
                <a:spcPts val="0"/>
              </a:spcAft>
              <a:buClr>
                <a:schemeClr val="dk2"/>
              </a:buClr>
              <a:buFont typeface="Noto Sans Symbols"/>
              <a:buNone/>
              <a:defRPr b="0" i="0" sz="1000" u="none" cap="none" strike="noStrike">
                <a:solidFill>
                  <a:srgbClr val="595959"/>
                </a:solidFill>
                <a:latin typeface="Monda"/>
                <a:ea typeface="Monda"/>
                <a:cs typeface="Monda"/>
                <a:sym typeface="Monda"/>
              </a:defRPr>
            </a:lvl3pPr>
            <a:lvl4pPr indent="0" lvl="3" marL="1371600" marR="0" rtl="0" algn="l">
              <a:spcBef>
                <a:spcPts val="600"/>
              </a:spcBef>
              <a:spcAft>
                <a:spcPts val="0"/>
              </a:spcAft>
              <a:buClr>
                <a:srgbClr val="7D8691"/>
              </a:buClr>
              <a:buFont typeface="Noto Sans Symbols"/>
              <a:buNone/>
              <a:defRPr b="0" i="0" sz="900" u="none" cap="none" strike="noStrike">
                <a:solidFill>
                  <a:srgbClr val="595959"/>
                </a:solidFill>
                <a:latin typeface="Monda"/>
                <a:ea typeface="Monda"/>
                <a:cs typeface="Monda"/>
                <a:sym typeface="Monda"/>
              </a:defRPr>
            </a:lvl4pPr>
            <a:lvl5pPr indent="0" lvl="4" marL="1828800" marR="0" rtl="0" algn="l">
              <a:spcBef>
                <a:spcPts val="600"/>
              </a:spcBef>
              <a:spcAft>
                <a:spcPts val="0"/>
              </a:spcAft>
              <a:buClr>
                <a:schemeClr val="dk2"/>
              </a:buClr>
              <a:buFont typeface="Noto Sans Symbols"/>
              <a:buNone/>
              <a:defRPr b="0" i="0" sz="900" u="none" cap="none" strike="noStrike">
                <a:solidFill>
                  <a:srgbClr val="595959"/>
                </a:solidFill>
                <a:latin typeface="Monda"/>
                <a:ea typeface="Monda"/>
                <a:cs typeface="Monda"/>
                <a:sym typeface="Monda"/>
              </a:defRPr>
            </a:lvl5pPr>
            <a:lvl6pPr indent="0" lvl="5" marL="22860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6pPr>
            <a:lvl7pPr indent="0" lvl="6" marL="27432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7pPr>
            <a:lvl8pPr indent="0" lvl="7" marL="32004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8pPr>
            <a:lvl9pPr indent="0" lvl="8" marL="3657600" marR="0" rtl="0" algn="l">
              <a:spcBef>
                <a:spcPts val="180"/>
              </a:spcBef>
              <a:buClr>
                <a:schemeClr val="dk1"/>
              </a:buClr>
              <a:buFont typeface="Arial"/>
              <a:buNone/>
              <a:defRPr b="0" i="0" sz="900" u="none" cap="none" strike="noStrike">
                <a:solidFill>
                  <a:schemeClr val="dk1"/>
                </a:solidFill>
                <a:latin typeface="Monda"/>
                <a:ea typeface="Monda"/>
                <a:cs typeface="Monda"/>
                <a:sym typeface="Monda"/>
              </a:defRPr>
            </a:lvl9pPr>
          </a:lstStyle>
          <a:p/>
        </p:txBody>
      </p:sp>
      <p:sp>
        <p:nvSpPr>
          <p:cNvPr id="60" name="Shape 60"/>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1" name="Shape 61"/>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62" name="Shape 62"/>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3" name="Shape 63"/>
        <p:cNvGrpSpPr/>
        <p:nvPr/>
      </p:nvGrpSpPr>
      <p:grpSpPr>
        <a:xfrm>
          <a:off x="0" y="0"/>
          <a:ext cx="0" cy="0"/>
          <a:chOff x="0" y="0"/>
          <a:chExt cx="0" cy="0"/>
        </a:xfrm>
      </p:grpSpPr>
      <p:sp>
        <p:nvSpPr>
          <p:cNvPr id="64" name="Shape 64"/>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65" name="Shape 65"/>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66" name="Shape 66"/>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7" name="Shape 67"/>
        <p:cNvGrpSpPr/>
        <p:nvPr/>
      </p:nvGrpSpPr>
      <p:grpSpPr>
        <a:xfrm>
          <a:off x="0" y="0"/>
          <a:ext cx="0" cy="0"/>
          <a:chOff x="0" y="0"/>
          <a:chExt cx="0" cy="0"/>
        </a:xfrm>
      </p:grpSpPr>
      <p:sp>
        <p:nvSpPr>
          <p:cNvPr id="68" name="Shape 68"/>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69" name="Shape 69"/>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71" name="Shape 71"/>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2" name="Shape 72"/>
        <p:cNvGrpSpPr/>
        <p:nvPr/>
      </p:nvGrpSpPr>
      <p:grpSpPr>
        <a:xfrm>
          <a:off x="0" y="0"/>
          <a:ext cx="0" cy="0"/>
          <a:chOff x="0" y="0"/>
          <a:chExt cx="0" cy="0"/>
        </a:xfrm>
      </p:grpSpPr>
      <p:sp>
        <p:nvSpPr>
          <p:cNvPr id="73" name="Shape 73"/>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74" name="Shape 74"/>
          <p:cNvSpPr txBox="1"/>
          <p:nvPr>
            <p:ph idx="1" type="body"/>
          </p:nvPr>
        </p:nvSpPr>
        <p:spPr>
          <a:xfrm>
            <a:off x="372035" y="1600200"/>
            <a:ext cx="3429000" cy="4525963"/>
          </a:xfrm>
          <a:prstGeom prst="rect">
            <a:avLst/>
          </a:prstGeom>
          <a:noFill/>
          <a:ln>
            <a:noFill/>
          </a:ln>
        </p:spPr>
        <p:txBody>
          <a:bodyPr anchorCtr="0" anchor="t" bIns="91425" lIns="91425" rIns="91425" wrap="square" tIns="91425"/>
          <a:lstStyle>
            <a:lvl1pPr indent="-104775" lvl="0" marL="282575" marR="0" rtl="0" algn="l">
              <a:spcBef>
                <a:spcPts val="2400"/>
              </a:spcBef>
              <a:spcAft>
                <a:spcPts val="0"/>
              </a:spcAft>
              <a:buClr>
                <a:schemeClr val="dk2"/>
              </a:buClr>
              <a:buSzPct val="100000"/>
              <a:buFont typeface="Noto Sans Symbols"/>
              <a:buChar char="●"/>
              <a:defRPr sz="2800">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61925" lvl="2" marL="860425" marR="0" rtl="0" algn="l">
              <a:spcBef>
                <a:spcPts val="600"/>
              </a:spcBef>
              <a:spcAft>
                <a:spcPts val="0"/>
              </a:spcAft>
              <a:buClr>
                <a:schemeClr val="dk2"/>
              </a:buClr>
              <a:buSzPct val="100000"/>
              <a:buFont typeface="Noto Sans Symbols"/>
              <a:buChar char="●"/>
              <a:defRPr b="0" i="0" sz="2000" u="none" cap="none" strike="noStrike">
                <a:solidFill>
                  <a:srgbClr val="595959"/>
                </a:solidFill>
                <a:latin typeface="Monda"/>
                <a:ea typeface="Monda"/>
                <a:cs typeface="Monda"/>
                <a:sym typeface="Monda"/>
              </a:defRPr>
            </a:lvl3pPr>
            <a:lvl4pPr indent="-177800" lvl="3" marL="1143000" marR="0" rtl="0" algn="l">
              <a:spcBef>
                <a:spcPts val="600"/>
              </a:spcBef>
              <a:spcAft>
                <a:spcPts val="0"/>
              </a:spcAft>
              <a:buClr>
                <a:srgbClr val="7D8691"/>
              </a:buClr>
              <a:buSzPct val="100000"/>
              <a:buFont typeface="Noto Sans Symbols"/>
              <a:buChar char="●"/>
              <a:defRPr b="0" i="0" sz="18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9pPr>
          </a:lstStyle>
          <a:p/>
        </p:txBody>
      </p:sp>
      <p:sp>
        <p:nvSpPr>
          <p:cNvPr id="75" name="Shape 75"/>
          <p:cNvSpPr txBox="1"/>
          <p:nvPr>
            <p:ph idx="2" type="body"/>
          </p:nvPr>
        </p:nvSpPr>
        <p:spPr>
          <a:xfrm>
            <a:off x="4011705" y="1600200"/>
            <a:ext cx="3429000" cy="4525963"/>
          </a:xfrm>
          <a:prstGeom prst="rect">
            <a:avLst/>
          </a:prstGeom>
          <a:noFill/>
          <a:ln>
            <a:noFill/>
          </a:ln>
        </p:spPr>
        <p:txBody>
          <a:bodyPr anchorCtr="0" anchor="t" bIns="91425" lIns="91425" rIns="91425" wrap="square" tIns="91425"/>
          <a:lstStyle>
            <a:lvl1pPr indent="-104775" lvl="0" marL="282575" marR="0" rtl="0" algn="l">
              <a:spcBef>
                <a:spcPts val="2400"/>
              </a:spcBef>
              <a:spcAft>
                <a:spcPts val="0"/>
              </a:spcAft>
              <a:buClr>
                <a:schemeClr val="dk2"/>
              </a:buClr>
              <a:buSzPct val="100000"/>
              <a:buFont typeface="Noto Sans Symbols"/>
              <a:buChar char="●"/>
              <a:defRPr sz="2800">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61925" lvl="2" marL="860425" marR="0" rtl="0" algn="l">
              <a:spcBef>
                <a:spcPts val="600"/>
              </a:spcBef>
              <a:spcAft>
                <a:spcPts val="0"/>
              </a:spcAft>
              <a:buClr>
                <a:schemeClr val="dk2"/>
              </a:buClr>
              <a:buSzPct val="100000"/>
              <a:buFont typeface="Noto Sans Symbols"/>
              <a:buChar char="●"/>
              <a:defRPr b="0" i="0" sz="2000" u="none" cap="none" strike="noStrike">
                <a:solidFill>
                  <a:srgbClr val="595959"/>
                </a:solidFill>
                <a:latin typeface="Monda"/>
                <a:ea typeface="Monda"/>
                <a:cs typeface="Monda"/>
                <a:sym typeface="Monda"/>
              </a:defRPr>
            </a:lvl3pPr>
            <a:lvl4pPr indent="-177800" lvl="3" marL="1143000" marR="0" rtl="0" algn="l">
              <a:spcBef>
                <a:spcPts val="600"/>
              </a:spcBef>
              <a:spcAft>
                <a:spcPts val="0"/>
              </a:spcAft>
              <a:buClr>
                <a:srgbClr val="7D8691"/>
              </a:buClr>
              <a:buSzPct val="100000"/>
              <a:buFont typeface="Noto Sans Symbols"/>
              <a:buChar char="●"/>
              <a:defRPr b="0" i="0" sz="18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Monda"/>
                <a:ea typeface="Monda"/>
                <a:cs typeface="Monda"/>
                <a:sym typeface="Monda"/>
              </a:defRPr>
            </a:lvl9pPr>
          </a:lstStyle>
          <a:p/>
        </p:txBody>
      </p:sp>
      <p:sp>
        <p:nvSpPr>
          <p:cNvPr id="76" name="Shape 76"/>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
        <p:nvSpPr>
          <p:cNvPr id="78" name="Shape 78"/>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6.png"/><Relationship Id="rId3"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pic>
        <p:nvPicPr>
          <p:cNvPr descr="bevelDivider.png" id="10" name="Shape 10"/>
          <p:cNvPicPr preferRelativeResize="0"/>
          <p:nvPr/>
        </p:nvPicPr>
        <p:blipFill rotWithShape="1">
          <a:blip r:embed="rId2">
            <a:alphaModFix/>
          </a:blip>
          <a:srcRect b="0" l="0" r="0" t="0"/>
          <a:stretch/>
        </p:blipFill>
        <p:spPr>
          <a:xfrm>
            <a:off x="7772400" y="0"/>
            <a:ext cx="106362" cy="6858000"/>
          </a:xfrm>
          <a:prstGeom prst="rect">
            <a:avLst/>
          </a:prstGeom>
          <a:noFill/>
          <a:ln>
            <a:noFill/>
          </a:ln>
        </p:spPr>
      </p:pic>
      <p:sp>
        <p:nvSpPr>
          <p:cNvPr id="11" name="Shape 11"/>
          <p:cNvSpPr txBox="1"/>
          <p:nvPr/>
        </p:nvSpPr>
        <p:spPr>
          <a:xfrm>
            <a:off x="7848600" y="0"/>
            <a:ext cx="1295400" cy="6858000"/>
          </a:xfrm>
          <a:prstGeom prst="rect">
            <a:avLst/>
          </a:prstGeom>
          <a:gradFill>
            <a:gsLst>
              <a:gs pos="0">
                <a:srgbClr val="D9D9D9">
                  <a:alpha val="19607"/>
                </a:srgbClr>
              </a:gs>
              <a:gs pos="100000">
                <a:srgbClr val="7F7F7F">
                  <a:alpha val="19607"/>
                </a:srgbClr>
              </a:gs>
            </a:gsLst>
            <a:lin ang="10740000" scaled="0"/>
          </a:gra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titleSlideBevel.png" id="12" name="Shape 12"/>
          <p:cNvPicPr preferRelativeResize="0"/>
          <p:nvPr/>
        </p:nvPicPr>
        <p:blipFill rotWithShape="1">
          <a:blip r:embed="rId3">
            <a:alphaModFix/>
          </a:blip>
          <a:srcRect b="0" l="0" r="0" t="0"/>
          <a:stretch/>
        </p:blipFill>
        <p:spPr>
          <a:xfrm>
            <a:off x="361950" y="4760912"/>
            <a:ext cx="5121275" cy="17461"/>
          </a:xfrm>
          <a:prstGeom prst="rect">
            <a:avLst/>
          </a:prstGeom>
          <a:noFill/>
          <a:ln>
            <a:noFill/>
          </a:ln>
        </p:spPr>
      </p:pic>
      <p:sp>
        <p:nvSpPr>
          <p:cNvPr id="13" name="Shape 13"/>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14" name="Shape 14"/>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15" name="Shape 15"/>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6" name="Shape 16"/>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7" name="Shape 17"/>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Tree>
  </p:cSld>
  <p:clrMap accent1="accent1" accent2="accent2" accent3="accent3" accent4="accent4" accent5="accent5" accent6="accent6" bg1="lt1" bg2="dk2" tx1="dk1" tx2="lt2" folHlink="folHlink" hlink="hlink"/>
  <p:sldLayoutIdLst>
    <p:sldLayoutId id="214748364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24" name="Shape 24"/>
        <p:cNvGrpSpPr/>
        <p:nvPr/>
      </p:nvGrpSpPr>
      <p:grpSpPr>
        <a:xfrm>
          <a:off x="0" y="0"/>
          <a:ext cx="0" cy="0"/>
          <a:chOff x="0" y="0"/>
          <a:chExt cx="0" cy="0"/>
        </a:xfrm>
      </p:grpSpPr>
      <p:sp>
        <p:nvSpPr>
          <p:cNvPr id="25" name="Shape 25"/>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26" name="Shape 26"/>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27" name="Shape 27"/>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pic>
        <p:nvPicPr>
          <p:cNvPr descr="bevelDivider.png" id="29" name="Shape 29"/>
          <p:cNvPicPr preferRelativeResize="0"/>
          <p:nvPr/>
        </p:nvPicPr>
        <p:blipFill rotWithShape="1">
          <a:blip r:embed="rId2">
            <a:alphaModFix/>
          </a:blip>
          <a:srcRect b="0" l="0" r="0" t="0"/>
          <a:stretch/>
        </p:blipFill>
        <p:spPr>
          <a:xfrm>
            <a:off x="7772400" y="0"/>
            <a:ext cx="106362" cy="6858000"/>
          </a:xfrm>
          <a:prstGeom prst="rect">
            <a:avLst/>
          </a:prstGeom>
          <a:noFill/>
          <a:ln>
            <a:noFill/>
          </a:ln>
        </p:spPr>
      </p:pic>
      <p:sp>
        <p:nvSpPr>
          <p:cNvPr id="30" name="Shape 30"/>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6" name="Shape 86"/>
        <p:cNvGrpSpPr/>
        <p:nvPr/>
      </p:nvGrpSpPr>
      <p:grpSpPr>
        <a:xfrm>
          <a:off x="0" y="0"/>
          <a:ext cx="0" cy="0"/>
          <a:chOff x="0" y="0"/>
          <a:chExt cx="0" cy="0"/>
        </a:xfrm>
      </p:grpSpPr>
      <p:pic>
        <p:nvPicPr>
          <p:cNvPr descr="titleSlideBevel.png" id="87" name="Shape 87"/>
          <p:cNvPicPr preferRelativeResize="0"/>
          <p:nvPr/>
        </p:nvPicPr>
        <p:blipFill rotWithShape="1">
          <a:blip r:embed="rId2">
            <a:alphaModFix/>
          </a:blip>
          <a:srcRect b="0" l="0" r="0" t="0"/>
          <a:stretch/>
        </p:blipFill>
        <p:spPr>
          <a:xfrm>
            <a:off x="361950" y="4760912"/>
            <a:ext cx="5121275" cy="17461"/>
          </a:xfrm>
          <a:prstGeom prst="rect">
            <a:avLst/>
          </a:prstGeom>
          <a:noFill/>
          <a:ln>
            <a:noFill/>
          </a:ln>
        </p:spPr>
      </p:pic>
      <p:sp>
        <p:nvSpPr>
          <p:cNvPr id="88" name="Shape 88"/>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89" name="Shape 89"/>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90" name="Shape 90"/>
          <p:cNvSpPr txBox="1"/>
          <p:nvPr>
            <p:ph idx="10" type="dt"/>
          </p:nvPr>
        </p:nvSpPr>
        <p:spPr>
          <a:xfrm>
            <a:off x="3429000" y="6356350"/>
            <a:ext cx="2133599" cy="365125"/>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7F7F7F"/>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1" name="Shape 91"/>
          <p:cNvSpPr txBox="1"/>
          <p:nvPr>
            <p:ph idx="11" type="ftr"/>
          </p:nvPr>
        </p:nvSpPr>
        <p:spPr>
          <a:xfrm>
            <a:off x="363537" y="6356350"/>
            <a:ext cx="2130424"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92" name="Shape 92"/>
          <p:cNvSpPr txBox="1"/>
          <p:nvPr>
            <p:ph idx="12" type="sldNum"/>
          </p:nvPr>
        </p:nvSpPr>
        <p:spPr>
          <a:xfrm>
            <a:off x="2590800" y="6356350"/>
            <a:ext cx="668337" cy="365125"/>
          </a:xfrm>
          <a:prstGeom prst="rect">
            <a:avLst/>
          </a:prstGeom>
          <a:noFill/>
          <a:ln>
            <a:noFill/>
          </a:ln>
        </p:spPr>
        <p:txBody>
          <a:bodyPr anchorCtr="0" anchor="ctr" bIns="45700" lIns="45700" rIns="45700" wrap="square" tIns="45700">
            <a:noAutofit/>
          </a:bodyPr>
          <a:lstStyle/>
          <a:p>
            <a:pPr indent="0" lvl="0" marL="0" marR="0" rtl="0" algn="ctr">
              <a:lnSpc>
                <a:spcPct val="100000"/>
              </a:lnSpc>
              <a:spcBef>
                <a:spcPts val="0"/>
              </a:spcBef>
              <a:spcAft>
                <a:spcPts val="0"/>
              </a:spcAft>
              <a:buClr>
                <a:srgbClr val="7F7F7F"/>
              </a:buClr>
              <a:buSzPct val="25000"/>
              <a:buFont typeface="Monda"/>
              <a:buNone/>
            </a:pPr>
            <a:fld id="{00000000-1234-1234-1234-123412341234}" type="slidenum">
              <a:rPr b="1" i="0" lang="en-US" sz="1200" u="none">
                <a:solidFill>
                  <a:srgbClr val="7F7F7F"/>
                </a:solidFill>
                <a:latin typeface="Monda"/>
                <a:ea typeface="Monda"/>
                <a:cs typeface="Monda"/>
                <a:sym typeface="Monda"/>
              </a:rPr>
              <a:t>‹#›</a:t>
            </a:fld>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00" name="Shape 100"/>
        <p:cNvGrpSpPr/>
        <p:nvPr/>
      </p:nvGrpSpPr>
      <p:grpSpPr>
        <a:xfrm>
          <a:off x="0" y="0"/>
          <a:ext cx="0" cy="0"/>
          <a:chOff x="0" y="0"/>
          <a:chExt cx="0" cy="0"/>
        </a:xfrm>
      </p:grpSpPr>
      <p:pic>
        <p:nvPicPr>
          <p:cNvPr descr="SectionHeader-Bevel.png" id="101" name="Shape 101"/>
          <p:cNvPicPr preferRelativeResize="0"/>
          <p:nvPr/>
        </p:nvPicPr>
        <p:blipFill rotWithShape="1">
          <a:blip r:embed="rId2">
            <a:alphaModFix/>
          </a:blip>
          <a:srcRect b="0" l="0" r="0" t="0"/>
          <a:stretch/>
        </p:blipFill>
        <p:spPr>
          <a:xfrm>
            <a:off x="928687" y="3559175"/>
            <a:ext cx="7315200" cy="19049"/>
          </a:xfrm>
          <a:prstGeom prst="rect">
            <a:avLst/>
          </a:prstGeom>
          <a:noFill/>
          <a:ln>
            <a:noFill/>
          </a:ln>
        </p:spPr>
      </p:pic>
      <p:sp>
        <p:nvSpPr>
          <p:cNvPr id="102" name="Shape 102"/>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103" name="Shape 103"/>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104" name="Shape 104"/>
          <p:cNvSpPr txBox="1"/>
          <p:nvPr>
            <p:ph idx="10" type="dt"/>
          </p:nvPr>
        </p:nvSpPr>
        <p:spPr>
          <a:xfrm>
            <a:off x="3429000" y="6356350"/>
            <a:ext cx="2133599" cy="365125"/>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7F7F7F"/>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05" name="Shape 105"/>
          <p:cNvSpPr txBox="1"/>
          <p:nvPr>
            <p:ph idx="11" type="ftr"/>
          </p:nvPr>
        </p:nvSpPr>
        <p:spPr>
          <a:xfrm>
            <a:off x="363537" y="6356350"/>
            <a:ext cx="2895600"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111" name="Shape 111"/>
        <p:cNvGrpSpPr/>
        <p:nvPr/>
      </p:nvGrpSpPr>
      <p:grpSpPr>
        <a:xfrm>
          <a:off x="0" y="0"/>
          <a:ext cx="0" cy="0"/>
          <a:chOff x="0" y="0"/>
          <a:chExt cx="0" cy="0"/>
        </a:xfrm>
      </p:grpSpPr>
      <p:pic>
        <p:nvPicPr>
          <p:cNvPr descr="bevelDivider.png" id="112" name="Shape 112"/>
          <p:cNvPicPr preferRelativeResize="0"/>
          <p:nvPr/>
        </p:nvPicPr>
        <p:blipFill rotWithShape="1">
          <a:blip r:embed="rId2">
            <a:alphaModFix/>
          </a:blip>
          <a:srcRect b="0" l="0" r="0" t="0"/>
          <a:stretch/>
        </p:blipFill>
        <p:spPr>
          <a:xfrm>
            <a:off x="7772400" y="0"/>
            <a:ext cx="106362" cy="6858000"/>
          </a:xfrm>
          <a:prstGeom prst="rect">
            <a:avLst/>
          </a:prstGeom>
          <a:noFill/>
          <a:ln>
            <a:noFill/>
          </a:ln>
        </p:spPr>
      </p:pic>
      <p:pic>
        <p:nvPicPr>
          <p:cNvPr descr="ComparisonBoxes.png" id="113" name="Shape 113"/>
          <p:cNvPicPr preferRelativeResize="0"/>
          <p:nvPr/>
        </p:nvPicPr>
        <p:blipFill rotWithShape="1">
          <a:blip r:embed="rId3">
            <a:alphaModFix/>
          </a:blip>
          <a:srcRect b="7647" l="4559" r="57794" t="28430"/>
          <a:stretch/>
        </p:blipFill>
        <p:spPr>
          <a:xfrm>
            <a:off x="363537" y="1949450"/>
            <a:ext cx="3475037" cy="4291011"/>
          </a:xfrm>
          <a:prstGeom prst="rect">
            <a:avLst/>
          </a:prstGeom>
          <a:noFill/>
          <a:ln>
            <a:noFill/>
          </a:ln>
        </p:spPr>
      </p:pic>
      <p:pic>
        <p:nvPicPr>
          <p:cNvPr descr="ComparisonBoxes.png" id="114" name="Shape 114"/>
          <p:cNvPicPr preferRelativeResize="0"/>
          <p:nvPr/>
        </p:nvPicPr>
        <p:blipFill rotWithShape="1">
          <a:blip r:embed="rId3">
            <a:alphaModFix/>
          </a:blip>
          <a:srcRect b="7647" l="4559" r="57794" t="28430"/>
          <a:stretch/>
        </p:blipFill>
        <p:spPr>
          <a:xfrm>
            <a:off x="3992562" y="1944686"/>
            <a:ext cx="3475037" cy="4291011"/>
          </a:xfrm>
          <a:prstGeom prst="rect">
            <a:avLst/>
          </a:prstGeom>
          <a:noFill/>
          <a:ln>
            <a:noFill/>
          </a:ln>
        </p:spPr>
      </p:pic>
      <p:sp>
        <p:nvSpPr>
          <p:cNvPr id="115" name="Shape 115"/>
          <p:cNvSpPr txBox="1"/>
          <p:nvPr>
            <p:ph type="title"/>
          </p:nvPr>
        </p:nvSpPr>
        <p:spPr>
          <a:xfrm>
            <a:off x="349250" y="523875"/>
            <a:ext cx="7086600" cy="731837"/>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4600" u="none" cap="none" strike="noStrike">
                <a:solidFill>
                  <a:schemeClr val="dk2"/>
                </a:solidFill>
                <a:latin typeface="Monda"/>
                <a:ea typeface="Monda"/>
                <a:cs typeface="Monda"/>
                <a:sym typeface="Monda"/>
              </a:defRPr>
            </a:lvl1pPr>
            <a:lvl2pPr indent="0" lvl="1" marL="0" marR="0" rtl="0" algn="l">
              <a:spcBef>
                <a:spcPts val="0"/>
              </a:spcBef>
              <a:spcAft>
                <a:spcPts val="0"/>
              </a:spcAft>
              <a:buNone/>
              <a:defRPr b="0" i="0" sz="4600" u="none" cap="none" strike="noStrike">
                <a:solidFill>
                  <a:schemeClr val="dk2"/>
                </a:solidFill>
                <a:latin typeface="Monda"/>
                <a:ea typeface="Monda"/>
                <a:cs typeface="Monda"/>
                <a:sym typeface="Monda"/>
              </a:defRPr>
            </a:lvl2pPr>
            <a:lvl3pPr indent="0" lvl="2" marL="0" marR="0" rtl="0" algn="l">
              <a:spcBef>
                <a:spcPts val="0"/>
              </a:spcBef>
              <a:spcAft>
                <a:spcPts val="0"/>
              </a:spcAft>
              <a:buNone/>
              <a:defRPr b="0" i="0" sz="4600" u="none" cap="none" strike="noStrike">
                <a:solidFill>
                  <a:schemeClr val="dk2"/>
                </a:solidFill>
                <a:latin typeface="Monda"/>
                <a:ea typeface="Monda"/>
                <a:cs typeface="Monda"/>
                <a:sym typeface="Monda"/>
              </a:defRPr>
            </a:lvl3pPr>
            <a:lvl4pPr indent="0" lvl="3" marL="0" marR="0" rtl="0" algn="l">
              <a:spcBef>
                <a:spcPts val="0"/>
              </a:spcBef>
              <a:spcAft>
                <a:spcPts val="0"/>
              </a:spcAft>
              <a:buNone/>
              <a:defRPr b="0" i="0" sz="4600" u="none" cap="none" strike="noStrike">
                <a:solidFill>
                  <a:schemeClr val="dk2"/>
                </a:solidFill>
                <a:latin typeface="Monda"/>
                <a:ea typeface="Monda"/>
                <a:cs typeface="Monda"/>
                <a:sym typeface="Monda"/>
              </a:defRPr>
            </a:lvl4pPr>
            <a:lvl5pPr indent="0" lvl="4" marL="0" marR="0" rtl="0" algn="l">
              <a:spcBef>
                <a:spcPts val="0"/>
              </a:spcBef>
              <a:spcAft>
                <a:spcPts val="0"/>
              </a:spcAft>
              <a:buNone/>
              <a:defRPr b="0" i="0" sz="4600" u="none" cap="none" strike="noStrike">
                <a:solidFill>
                  <a:schemeClr val="dk2"/>
                </a:solidFill>
                <a:latin typeface="Monda"/>
                <a:ea typeface="Monda"/>
                <a:cs typeface="Monda"/>
                <a:sym typeface="Monda"/>
              </a:defRPr>
            </a:lvl5pPr>
            <a:lvl6pPr indent="0" lvl="5" marL="457200" marR="0" rtl="0" algn="l">
              <a:spcBef>
                <a:spcPts val="0"/>
              </a:spcBef>
              <a:spcAft>
                <a:spcPts val="0"/>
              </a:spcAft>
              <a:buNone/>
              <a:defRPr b="0" i="0" sz="4600" u="none" cap="none" strike="noStrike">
                <a:solidFill>
                  <a:schemeClr val="dk2"/>
                </a:solidFill>
                <a:latin typeface="Monda"/>
                <a:ea typeface="Monda"/>
                <a:cs typeface="Monda"/>
                <a:sym typeface="Monda"/>
              </a:defRPr>
            </a:lvl6pPr>
            <a:lvl7pPr indent="0" lvl="6" marL="914400" marR="0" rtl="0" algn="l">
              <a:spcBef>
                <a:spcPts val="0"/>
              </a:spcBef>
              <a:spcAft>
                <a:spcPts val="0"/>
              </a:spcAft>
              <a:buNone/>
              <a:defRPr b="0" i="0" sz="4600" u="none" cap="none" strike="noStrike">
                <a:solidFill>
                  <a:schemeClr val="dk2"/>
                </a:solidFill>
                <a:latin typeface="Monda"/>
                <a:ea typeface="Monda"/>
                <a:cs typeface="Monda"/>
                <a:sym typeface="Monda"/>
              </a:defRPr>
            </a:lvl7pPr>
            <a:lvl8pPr indent="0" lvl="7" marL="1371600" marR="0" rtl="0" algn="l">
              <a:spcBef>
                <a:spcPts val="0"/>
              </a:spcBef>
              <a:spcAft>
                <a:spcPts val="0"/>
              </a:spcAft>
              <a:buNone/>
              <a:defRPr b="0" i="0" sz="4600" u="none" cap="none" strike="noStrike">
                <a:solidFill>
                  <a:schemeClr val="dk2"/>
                </a:solidFill>
                <a:latin typeface="Monda"/>
                <a:ea typeface="Monda"/>
                <a:cs typeface="Monda"/>
                <a:sym typeface="Monda"/>
              </a:defRPr>
            </a:lvl8pPr>
            <a:lvl9pPr indent="0" lvl="8" marL="1828800" marR="0" rtl="0" algn="l">
              <a:spcBef>
                <a:spcPts val="0"/>
              </a:spcBef>
              <a:spcAft>
                <a:spcPts val="0"/>
              </a:spcAft>
              <a:buNone/>
              <a:defRPr b="0" i="0" sz="4600" u="none" cap="none" strike="noStrike">
                <a:solidFill>
                  <a:schemeClr val="dk2"/>
                </a:solidFill>
                <a:latin typeface="Monda"/>
                <a:ea typeface="Monda"/>
                <a:cs typeface="Monda"/>
                <a:sym typeface="Monda"/>
              </a:defRPr>
            </a:lvl9pPr>
          </a:lstStyle>
          <a:p/>
        </p:txBody>
      </p:sp>
      <p:sp>
        <p:nvSpPr>
          <p:cNvPr id="116" name="Shape 116"/>
          <p:cNvSpPr txBox="1"/>
          <p:nvPr>
            <p:ph idx="1" type="body"/>
          </p:nvPr>
        </p:nvSpPr>
        <p:spPr>
          <a:xfrm>
            <a:off x="349250" y="1600200"/>
            <a:ext cx="7086600" cy="4525961"/>
          </a:xfrm>
          <a:prstGeom prst="rect">
            <a:avLst/>
          </a:prstGeom>
          <a:noFill/>
          <a:ln>
            <a:noFill/>
          </a:ln>
        </p:spPr>
        <p:txBody>
          <a:bodyPr anchorCtr="0" anchor="t" bIns="91425" lIns="91425" rIns="91425" wrap="square" tIns="91425"/>
          <a:lstStyle>
            <a:lvl1pPr indent="-117475" lvl="0" marL="282575" marR="0" rtl="0" algn="l">
              <a:spcBef>
                <a:spcPts val="2400"/>
              </a:spcBef>
              <a:spcAft>
                <a:spcPts val="0"/>
              </a:spcAft>
              <a:buClr>
                <a:schemeClr val="dk2"/>
              </a:buClr>
              <a:buSzPct val="100000"/>
              <a:buFont typeface="Noto Sans Symbols"/>
              <a:buChar char="●"/>
              <a:defRPr b="0" i="0" sz="2600" u="none" cap="none" strike="noStrike">
                <a:solidFill>
                  <a:srgbClr val="595959"/>
                </a:solidFill>
                <a:latin typeface="Monda"/>
                <a:ea typeface="Monda"/>
                <a:cs typeface="Monda"/>
                <a:sym typeface="Monda"/>
              </a:defRPr>
            </a:lvl1pPr>
            <a:lvl2pPr indent="-146050" lvl="1" marL="577850" marR="0" rtl="0" algn="l">
              <a:spcBef>
                <a:spcPts val="600"/>
              </a:spcBef>
              <a:spcAft>
                <a:spcPts val="0"/>
              </a:spcAft>
              <a:buClr>
                <a:srgbClr val="7D8691"/>
              </a:buClr>
              <a:buSzPct val="100000"/>
              <a:buFont typeface="Noto Sans Symbols"/>
              <a:buChar char="●"/>
              <a:defRPr b="0" i="0" sz="2400" u="none" cap="none" strike="noStrike">
                <a:solidFill>
                  <a:srgbClr val="595959"/>
                </a:solidFill>
                <a:latin typeface="Monda"/>
                <a:ea typeface="Monda"/>
                <a:cs typeface="Monda"/>
                <a:sym typeface="Monda"/>
              </a:defRPr>
            </a:lvl2pPr>
            <a:lvl3pPr indent="-149225" lvl="2" marL="860425" marR="0" rtl="0" algn="l">
              <a:spcBef>
                <a:spcPts val="600"/>
              </a:spcBef>
              <a:spcAft>
                <a:spcPts val="0"/>
              </a:spcAft>
              <a:buClr>
                <a:schemeClr val="dk2"/>
              </a:buClr>
              <a:buSzPct val="100000"/>
              <a:buFont typeface="Noto Sans Symbols"/>
              <a:buChar char="●"/>
              <a:defRPr b="0" i="0" sz="2200" u="none" cap="none" strike="noStrike">
                <a:solidFill>
                  <a:srgbClr val="595959"/>
                </a:solidFill>
                <a:latin typeface="Monda"/>
                <a:ea typeface="Monda"/>
                <a:cs typeface="Monda"/>
                <a:sym typeface="Monda"/>
              </a:defRPr>
            </a:lvl3pPr>
            <a:lvl4pPr indent="-165100" lvl="3" marL="1143000" marR="0" rtl="0" algn="l">
              <a:spcBef>
                <a:spcPts val="600"/>
              </a:spcBef>
              <a:spcAft>
                <a:spcPts val="0"/>
              </a:spcAft>
              <a:buClr>
                <a:srgbClr val="7D8691"/>
              </a:buClr>
              <a:buSzPct val="100000"/>
              <a:buFont typeface="Noto Sans Symbols"/>
              <a:buChar char="●"/>
              <a:defRPr b="0" i="0" sz="2000" u="none" cap="none" strike="noStrike">
                <a:solidFill>
                  <a:srgbClr val="595959"/>
                </a:solidFill>
                <a:latin typeface="Monda"/>
                <a:ea typeface="Monda"/>
                <a:cs typeface="Monda"/>
                <a:sym typeface="Monda"/>
              </a:defRPr>
            </a:lvl4pPr>
            <a:lvl5pPr indent="-168275" lvl="4" marL="1425575" marR="0" rtl="0" algn="l">
              <a:spcBef>
                <a:spcPts val="600"/>
              </a:spcBef>
              <a:spcAft>
                <a:spcPts val="0"/>
              </a:spcAft>
              <a:buClr>
                <a:schemeClr val="dk2"/>
              </a:buClr>
              <a:buSzPct val="100000"/>
              <a:buFont typeface="Noto Sans Symbols"/>
              <a:buChar char="●"/>
              <a:defRPr b="0" i="0" sz="1800" u="none" cap="none" strike="noStrike">
                <a:solidFill>
                  <a:srgbClr val="595959"/>
                </a:solidFill>
                <a:latin typeface="Monda"/>
                <a:ea typeface="Monda"/>
                <a:cs typeface="Monda"/>
                <a:sym typeface="Mond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Monda"/>
                <a:ea typeface="Monda"/>
                <a:cs typeface="Monda"/>
                <a:sym typeface="Monda"/>
              </a:defRPr>
            </a:lvl9pPr>
          </a:lstStyle>
          <a:p/>
        </p:txBody>
      </p:sp>
      <p:sp>
        <p:nvSpPr>
          <p:cNvPr id="117" name="Shape 117"/>
          <p:cNvSpPr txBox="1"/>
          <p:nvPr>
            <p:ph idx="10" type="dt"/>
          </p:nvPr>
        </p:nvSpPr>
        <p:spPr>
          <a:xfrm rot="-5400000">
            <a:off x="7562850" y="4694237"/>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rgbClr val="A8AEB5"/>
                </a:solidFill>
                <a:latin typeface="Monda"/>
                <a:ea typeface="Monda"/>
                <a:cs typeface="Monda"/>
                <a:sym typeface="Monda"/>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8" name="Shape 118"/>
          <p:cNvSpPr txBox="1"/>
          <p:nvPr>
            <p:ph idx="11" type="ftr"/>
          </p:nvPr>
        </p:nvSpPr>
        <p:spPr>
          <a:xfrm rot="-5400000">
            <a:off x="5770561" y="3208337"/>
            <a:ext cx="5105399" cy="365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dk1"/>
                </a:solidFill>
                <a:latin typeface="Arial"/>
                <a:ea typeface="Arial"/>
                <a:cs typeface="Arial"/>
                <a:sym typeface="Arial"/>
              </a:defRPr>
            </a:lvl9pPr>
          </a:lstStyle>
          <a:p/>
        </p:txBody>
      </p:sp>
      <p:sp>
        <p:nvSpPr>
          <p:cNvPr id="119" name="Shape 119"/>
          <p:cNvSpPr txBox="1"/>
          <p:nvPr>
            <p:ph idx="12" type="sldNum"/>
          </p:nvPr>
        </p:nvSpPr>
        <p:spPr>
          <a:xfrm>
            <a:off x="8040686" y="6181725"/>
            <a:ext cx="808037" cy="365125"/>
          </a:xfrm>
          <a:prstGeom prst="rect">
            <a:avLst/>
          </a:prstGeom>
          <a:noFill/>
          <a:ln>
            <a:noFill/>
          </a:ln>
        </p:spPr>
        <p:txBody>
          <a:bodyPr anchorCtr="0" anchor="ctr" bIns="45700" lIns="45700" rIns="45700" wrap="square" tIns="45700">
            <a:noAutofit/>
          </a:bodyPr>
          <a:lstStyle/>
          <a:p>
            <a:pPr indent="0" lvl="0" marL="0" marR="0" rtl="0" algn="r">
              <a:lnSpc>
                <a:spcPct val="100000"/>
              </a:lnSpc>
              <a:spcBef>
                <a:spcPts val="0"/>
              </a:spcBef>
              <a:spcAft>
                <a:spcPts val="0"/>
              </a:spcAft>
              <a:buClr>
                <a:srgbClr val="A8AEB5"/>
              </a:buClr>
              <a:buSzPct val="25000"/>
              <a:buFont typeface="Monda"/>
              <a:buNone/>
            </a:pPr>
            <a:fld id="{00000000-1234-1234-1234-123412341234}" type="slidenum">
              <a:rPr b="0" i="0" lang="en-US" sz="4500" u="none">
                <a:solidFill>
                  <a:srgbClr val="A8AEB5"/>
                </a:solidFill>
                <a:latin typeface="Monda"/>
                <a:ea typeface="Monda"/>
                <a:cs typeface="Monda"/>
                <a:sym typeface="Monda"/>
              </a:rPr>
              <a:t>‹#›</a:t>
            </a:fld>
          </a:p>
        </p:txBody>
      </p:sp>
    </p:spTree>
  </p:cSld>
  <p:clrMap accent1="accent1" accent2="accent2" accent3="accent3" accent4="accent4" accent5="accent5" accent6="accent6" bg1="lt1" bg2="dk2" tx1="dk1" tx2="lt2" folHlink="folHlink" hlink="hlink"/>
  <p:sldLayoutIdLst>
    <p:sldLayoutId id="214748366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ctrTitle"/>
          </p:nvPr>
        </p:nvSpPr>
        <p:spPr>
          <a:xfrm>
            <a:off x="365125" y="2968625"/>
            <a:ext cx="5121275" cy="1712911"/>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Monda"/>
              <a:buNone/>
            </a:pPr>
            <a:r>
              <a:rPr b="1" i="0" lang="en-US" sz="4400" u="none" cap="none" strike="noStrike">
                <a:solidFill>
                  <a:schemeClr val="dk2"/>
                </a:solidFill>
                <a:latin typeface="Monda"/>
                <a:ea typeface="Monda"/>
                <a:cs typeface="Monda"/>
                <a:sym typeface="Monda"/>
              </a:rPr>
              <a:t>Pablo Picasso</a:t>
            </a:r>
          </a:p>
        </p:txBody>
      </p:sp>
      <p:sp>
        <p:nvSpPr>
          <p:cNvPr id="134" name="Shape 134"/>
          <p:cNvSpPr txBox="1"/>
          <p:nvPr>
            <p:ph idx="1" type="subTitle"/>
          </p:nvPr>
        </p:nvSpPr>
        <p:spPr>
          <a:xfrm>
            <a:off x="365125" y="4956175"/>
            <a:ext cx="5114925" cy="1006474"/>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Noto Sans Symbols"/>
              <a:buNone/>
            </a:pPr>
            <a:r>
              <a:rPr b="1" i="0" lang="en-US" sz="1500" u="none" cap="none" strike="noStrike">
                <a:solidFill>
                  <a:srgbClr val="888888"/>
                </a:solidFill>
                <a:latin typeface="Monda"/>
                <a:ea typeface="Monda"/>
                <a:cs typeface="Monda"/>
                <a:sym typeface="Monda"/>
              </a:rPr>
              <a:t>The Prodigy</a:t>
            </a:r>
          </a:p>
        </p:txBody>
      </p:sp>
      <p:sp>
        <p:nvSpPr>
          <p:cNvPr id="135" name="Shape 135"/>
          <p:cNvSpPr txBox="1"/>
          <p:nvPr/>
        </p:nvSpPr>
        <p:spPr>
          <a:xfrm>
            <a:off x="598300" y="5483225"/>
            <a:ext cx="3608700" cy="462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4800" u="none">
                <a:solidFill>
                  <a:schemeClr val="dk1"/>
                </a:solidFill>
                <a:latin typeface="Arial"/>
                <a:ea typeface="Arial"/>
                <a:cs typeface="Arial"/>
                <a:sym typeface="Arial"/>
              </a:rPr>
              <a:t>1881 - 1973</a:t>
            </a:r>
          </a:p>
        </p:txBody>
      </p:sp>
      <p:pic>
        <p:nvPicPr>
          <p:cNvPr descr="pablo-picasso.jpg" id="136" name="Shape 136"/>
          <p:cNvPicPr preferRelativeResize="0"/>
          <p:nvPr/>
        </p:nvPicPr>
        <p:blipFill rotWithShape="1">
          <a:blip r:embed="rId3">
            <a:alphaModFix/>
          </a:blip>
          <a:srcRect b="0" l="0" r="0" t="0"/>
          <a:stretch/>
        </p:blipFill>
        <p:spPr>
          <a:xfrm>
            <a:off x="2690811" y="287337"/>
            <a:ext cx="2647950" cy="3549650"/>
          </a:xfrm>
          <a:prstGeom prst="rect">
            <a:avLst/>
          </a:prstGeom>
          <a:noFill/>
          <a:ln>
            <a:noFill/>
          </a:ln>
        </p:spPr>
      </p:pic>
      <p:sp>
        <p:nvSpPr>
          <p:cNvPr id="137" name="Shape 137"/>
          <p:cNvSpPr txBox="1"/>
          <p:nvPr/>
        </p:nvSpPr>
        <p:spPr>
          <a:xfrm>
            <a:off x="4207000" y="4817540"/>
            <a:ext cx="3106800" cy="1625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“Every child is an artist. The problem is how to remain an artist once we grow up”</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47662" y="523875"/>
            <a:ext cx="7089775" cy="73818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The Blue Period</a:t>
            </a:r>
          </a:p>
        </p:txBody>
      </p:sp>
      <p:sp>
        <p:nvSpPr>
          <p:cNvPr id="195" name="Shape 195"/>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in 1901</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Paintings were based off of the suicide of a friend</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Themes grew very dark and sad.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01" name="Shape 201"/>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02" name="Shape 202"/>
          <p:cNvPicPr preferRelativeResize="0"/>
          <p:nvPr/>
        </p:nvPicPr>
        <p:blipFill rotWithShape="1">
          <a:blip r:embed="rId3">
            <a:alphaModFix/>
          </a:blip>
          <a:srcRect b="0" l="0" r="0" t="0"/>
          <a:stretch/>
        </p:blipFill>
        <p:spPr>
          <a:xfrm>
            <a:off x="2573336" y="236537"/>
            <a:ext cx="4151312" cy="6245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47662" y="360362"/>
            <a:ext cx="7089775" cy="125571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The Saltimbanque </a:t>
            </a:r>
            <a:br>
              <a:rPr b="0" i="0" lang="en-US" sz="4600" u="none" cap="none" strike="noStrike">
                <a:solidFill>
                  <a:schemeClr val="dk2"/>
                </a:solidFill>
                <a:latin typeface="Monda"/>
                <a:ea typeface="Monda"/>
                <a:cs typeface="Monda"/>
                <a:sym typeface="Monda"/>
              </a:rPr>
            </a:br>
            <a:r>
              <a:rPr b="0" i="0" lang="en-US" sz="4600" u="none" cap="none" strike="noStrike">
                <a:solidFill>
                  <a:schemeClr val="dk2"/>
                </a:solidFill>
                <a:latin typeface="Monda"/>
                <a:ea typeface="Monda"/>
                <a:cs typeface="Monda"/>
                <a:sym typeface="Monda"/>
              </a:rPr>
              <a:t>(rose period)</a:t>
            </a:r>
          </a:p>
        </p:txBody>
      </p:sp>
      <p:sp>
        <p:nvSpPr>
          <p:cNvPr id="208" name="Shape 208"/>
          <p:cNvSpPr txBox="1"/>
          <p:nvPr>
            <p:ph idx="1" type="body"/>
          </p:nvPr>
        </p:nvSpPr>
        <p:spPr>
          <a:xfrm>
            <a:off x="347662" y="1800250"/>
            <a:ext cx="7089900" cy="453540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in 1905</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Dropped the blue palette</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painting images of circus life</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Used red chalky type palette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14" name="Shape 214"/>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15" name="Shape 215"/>
          <p:cNvPicPr preferRelativeResize="0"/>
          <p:nvPr/>
        </p:nvPicPr>
        <p:blipFill rotWithShape="1">
          <a:blip r:embed="rId3">
            <a:alphaModFix/>
          </a:blip>
          <a:srcRect b="0" l="0" r="0" t="0"/>
          <a:stretch/>
        </p:blipFill>
        <p:spPr>
          <a:xfrm>
            <a:off x="1397000" y="234950"/>
            <a:ext cx="6349999" cy="6388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47662" y="523875"/>
            <a:ext cx="7089775" cy="73818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African Influenced Period</a:t>
            </a:r>
          </a:p>
        </p:txBody>
      </p:sp>
      <p:sp>
        <p:nvSpPr>
          <p:cNvPr id="221" name="Shape 221"/>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Picasso started collecting African masks</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These masks started to influence Picasso into making faces more angular and rigid</a:t>
            </a:r>
          </a:p>
          <a:p>
            <a:pPr indent="-282575" lvl="0" marL="282575" marR="0" rtl="0" algn="l">
              <a:lnSpc>
                <a:spcPct val="100000"/>
              </a:lnSpc>
              <a:spcBef>
                <a:spcPts val="2400"/>
              </a:spcBef>
              <a:spcAft>
                <a:spcPts val="0"/>
              </a:spcAft>
              <a:buClr>
                <a:schemeClr val="dk2"/>
              </a:buClr>
              <a:buSzPct val="100000"/>
              <a:buFont typeface="Noto Sans Symbols"/>
              <a:buNone/>
            </a:pPr>
            <a:r>
              <a:t/>
            </a:r>
            <a:endParaRPr b="0" i="0" sz="2600" u="none" cap="none" strike="noStrike">
              <a:solidFill>
                <a:srgbClr val="595959"/>
              </a:solidFill>
              <a:latin typeface="Monda"/>
              <a:ea typeface="Monda"/>
              <a:cs typeface="Monda"/>
              <a:sym typeface="Monda"/>
            </a:endParaRPr>
          </a:p>
        </p:txBody>
      </p:sp>
      <p:pic>
        <p:nvPicPr>
          <p:cNvPr id="222" name="Shape 222"/>
          <p:cNvPicPr preferRelativeResize="0"/>
          <p:nvPr/>
        </p:nvPicPr>
        <p:blipFill>
          <a:blip r:embed="rId3">
            <a:alphaModFix/>
          </a:blip>
          <a:stretch>
            <a:fillRect/>
          </a:stretch>
        </p:blipFill>
        <p:spPr>
          <a:xfrm>
            <a:off x="2658737" y="3308399"/>
            <a:ext cx="2467599" cy="3290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28" name="Shape 228"/>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29" name="Shape 229"/>
          <p:cNvPicPr preferRelativeResize="0"/>
          <p:nvPr/>
        </p:nvPicPr>
        <p:blipFill rotWithShape="1">
          <a:blip r:embed="rId3">
            <a:alphaModFix/>
          </a:blip>
          <a:srcRect b="0" l="0" r="0" t="0"/>
          <a:stretch/>
        </p:blipFill>
        <p:spPr>
          <a:xfrm>
            <a:off x="1589087" y="977900"/>
            <a:ext cx="4968875" cy="5148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47662" y="523875"/>
            <a:ext cx="7089775" cy="74453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Analytical Cubism</a:t>
            </a:r>
          </a:p>
        </p:txBody>
      </p:sp>
      <p:sp>
        <p:nvSpPr>
          <p:cNvPr id="235" name="Shape 235"/>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in 1909</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Monochromatic painting</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with George Braque</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Analyze objects into shapes and flat planes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41" name="Shape 241"/>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42" name="Shape 242"/>
          <p:cNvPicPr preferRelativeResize="0"/>
          <p:nvPr/>
        </p:nvPicPr>
        <p:blipFill rotWithShape="1">
          <a:blip r:embed="rId3">
            <a:alphaModFix/>
          </a:blip>
          <a:srcRect b="0" l="0" r="0" t="0"/>
          <a:stretch/>
        </p:blipFill>
        <p:spPr>
          <a:xfrm>
            <a:off x="2233611" y="523875"/>
            <a:ext cx="3854449" cy="5322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47662" y="523875"/>
            <a:ext cx="7089775" cy="74453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Synthetic Cubism</a:t>
            </a:r>
          </a:p>
        </p:txBody>
      </p:sp>
      <p:sp>
        <p:nvSpPr>
          <p:cNvPr id="248" name="Shape 248"/>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in 1912</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Wider variety in Palette</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Incorporated collage into fine art</a:t>
            </a:r>
          </a:p>
          <a:p>
            <a:pPr indent="-282575" lvl="0" marL="282575" marR="0" rtl="0" algn="l">
              <a:lnSpc>
                <a:spcPct val="100000"/>
              </a:lnSpc>
              <a:spcBef>
                <a:spcPts val="2400"/>
              </a:spcBef>
              <a:spcAft>
                <a:spcPts val="0"/>
              </a:spcAft>
              <a:buClr>
                <a:schemeClr val="dk2"/>
              </a:buClr>
              <a:buSzPct val="100000"/>
              <a:buFont typeface="Noto Sans Symbols"/>
              <a:buNone/>
            </a:pPr>
            <a:r>
              <a:t/>
            </a:r>
            <a:endParaRPr b="0" i="0" sz="2600" u="none" cap="none" strike="noStrike">
              <a:solidFill>
                <a:srgbClr val="595959"/>
              </a:solidFill>
              <a:latin typeface="Monda"/>
              <a:ea typeface="Monda"/>
              <a:cs typeface="Monda"/>
              <a:sym typeface="Mond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54" name="Shape 254"/>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55" name="Shape 255"/>
          <p:cNvPicPr preferRelativeResize="0"/>
          <p:nvPr/>
        </p:nvPicPr>
        <p:blipFill rotWithShape="1">
          <a:blip r:embed="rId3">
            <a:alphaModFix/>
          </a:blip>
          <a:srcRect b="0" l="0" r="0" t="0"/>
          <a:stretch/>
        </p:blipFill>
        <p:spPr>
          <a:xfrm>
            <a:off x="1423987" y="1312862"/>
            <a:ext cx="5346700" cy="481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pic>
        <p:nvPicPr>
          <p:cNvPr descr="12-Picasso-Femmequipleure-1937.jpg" id="143" name="Shape 143"/>
          <p:cNvPicPr preferRelativeResize="0"/>
          <p:nvPr>
            <p:ph idx="1" type="body"/>
          </p:nvPr>
        </p:nvPicPr>
        <p:blipFill rotWithShape="1">
          <a:blip r:embed="rId3">
            <a:alphaModFix/>
          </a:blip>
          <a:srcRect b="0" l="-59066" r="-59066" t="0"/>
          <a:stretch/>
        </p:blipFill>
        <p:spPr>
          <a:xfrm>
            <a:off x="349250" y="1600200"/>
            <a:ext cx="7086600" cy="45259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347662" y="523875"/>
            <a:ext cx="7089775" cy="73818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Later works</a:t>
            </a:r>
          </a:p>
        </p:txBody>
      </p:sp>
      <p:sp>
        <p:nvSpPr>
          <p:cNvPr id="261" name="Shape 261"/>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Classicism and surrealism</a:t>
            </a:r>
          </a:p>
          <a:p>
            <a:pPr indent="-298450" lvl="1" marL="577850" marR="0" rtl="0" algn="l">
              <a:lnSpc>
                <a:spcPct val="100000"/>
              </a:lnSpc>
              <a:spcBef>
                <a:spcPts val="600"/>
              </a:spcBef>
              <a:spcAft>
                <a:spcPts val="0"/>
              </a:spcAft>
              <a:buClr>
                <a:srgbClr val="7D848F"/>
              </a:buClr>
              <a:buSzPct val="100000"/>
              <a:buFont typeface="Noto Sans Symbols"/>
              <a:buChar char="●"/>
            </a:pPr>
            <a:r>
              <a:rPr b="0" i="0" lang="en-US" sz="2400" u="none" cap="none" strike="noStrike">
                <a:solidFill>
                  <a:srgbClr val="595959"/>
                </a:solidFill>
                <a:latin typeface="Monda"/>
                <a:ea typeface="Monda"/>
                <a:cs typeface="Monda"/>
                <a:sym typeface="Monda"/>
              </a:rPr>
              <a:t>He often changed styles again from one genre to another</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doing more sculptures</a:t>
            </a:r>
          </a:p>
          <a:p>
            <a:pPr indent="-282575" lvl="0" marL="282575" marR="0" rtl="0" algn="l">
              <a:lnSpc>
                <a:spcPct val="100000"/>
              </a:lnSpc>
              <a:spcBef>
                <a:spcPts val="2400"/>
              </a:spcBef>
              <a:spcAft>
                <a:spcPts val="0"/>
              </a:spcAft>
              <a:buClr>
                <a:schemeClr val="dk2"/>
              </a:buClr>
              <a:buSzPct val="25000"/>
              <a:buFont typeface="Noto Sans Symbols"/>
              <a:buNone/>
            </a:pPr>
            <a:r>
              <a:t/>
            </a:r>
            <a:endParaRPr b="0" i="0" sz="2600" u="none" cap="none" strike="noStrike">
              <a:solidFill>
                <a:srgbClr val="595959"/>
              </a:solidFill>
              <a:latin typeface="Monda"/>
              <a:ea typeface="Monda"/>
              <a:cs typeface="Monda"/>
              <a:sym typeface="Monda"/>
            </a:endParaRPr>
          </a:p>
          <a:p>
            <a:pPr indent="-282575" lvl="0" marL="282575" marR="0" rtl="0" algn="l">
              <a:lnSpc>
                <a:spcPct val="100000"/>
              </a:lnSpc>
              <a:spcBef>
                <a:spcPts val="2400"/>
              </a:spcBef>
              <a:spcAft>
                <a:spcPts val="0"/>
              </a:spcAft>
              <a:buClr>
                <a:schemeClr val="dk2"/>
              </a:buClr>
              <a:buSzPct val="100000"/>
              <a:buFont typeface="Noto Sans Symbols"/>
              <a:buNone/>
            </a:pPr>
            <a:r>
              <a:t/>
            </a:r>
            <a:endParaRPr b="0" i="0" sz="2600" u="none" cap="none" strike="noStrike">
              <a:solidFill>
                <a:srgbClr val="595959"/>
              </a:solidFill>
              <a:latin typeface="Monda"/>
              <a:ea typeface="Monda"/>
              <a:cs typeface="Monda"/>
              <a:sym typeface="Mond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67" name="Shape 267"/>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268" name="Shape 268"/>
          <p:cNvPicPr preferRelativeResize="0"/>
          <p:nvPr/>
        </p:nvPicPr>
        <p:blipFill rotWithShape="1">
          <a:blip r:embed="rId3">
            <a:alphaModFix/>
          </a:blip>
          <a:srcRect b="0" l="0" r="0" t="0"/>
          <a:stretch/>
        </p:blipFill>
        <p:spPr>
          <a:xfrm>
            <a:off x="349250" y="1631950"/>
            <a:ext cx="8013700" cy="3594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74" name="Shape 274"/>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While looking back at some French children’s artwork Picasso exclaimed that at their age he was drawing like Raphael, but it would take many years to learn how to draw like a child.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280" name="Shape 280"/>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149" name="Shape 149"/>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descr="science-and-charity-1897.jpg!Blog.jpg" id="150" name="Shape 150"/>
          <p:cNvPicPr preferRelativeResize="0"/>
          <p:nvPr/>
        </p:nvPicPr>
        <p:blipFill rotWithShape="1">
          <a:blip r:embed="rId3">
            <a:alphaModFix/>
          </a:blip>
          <a:srcRect b="0" l="0" r="0" t="0"/>
          <a:stretch/>
        </p:blipFill>
        <p:spPr>
          <a:xfrm>
            <a:off x="633412" y="957262"/>
            <a:ext cx="6802436" cy="5319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47662" y="407987"/>
            <a:ext cx="7089775" cy="1158874"/>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The Early Years</a:t>
            </a:r>
            <a:br>
              <a:rPr b="0" i="0" lang="en-US" sz="4600" u="none" cap="none" strike="noStrike">
                <a:solidFill>
                  <a:schemeClr val="dk2"/>
                </a:solidFill>
                <a:latin typeface="Monda"/>
                <a:ea typeface="Monda"/>
                <a:cs typeface="Monda"/>
                <a:sym typeface="Monda"/>
              </a:rPr>
            </a:br>
            <a:r>
              <a:rPr b="0" i="0" lang="en-US" sz="2000" u="none" cap="none" strike="noStrike">
                <a:solidFill>
                  <a:schemeClr val="dk2"/>
                </a:solidFill>
                <a:latin typeface="Monda"/>
                <a:ea typeface="Monda"/>
                <a:cs typeface="Monda"/>
                <a:sym typeface="Monda"/>
              </a:rPr>
              <a:t>Pablo Diego Jose Francisco De Paula Juan Nepomuceno Maria de los Remedios Cipriano de la Santisima Trinidad  Ruiz Picasso</a:t>
            </a:r>
          </a:p>
        </p:txBody>
      </p:sp>
      <p:sp>
        <p:nvSpPr>
          <p:cNvPr id="156" name="Shape 156"/>
          <p:cNvSpPr txBox="1"/>
          <p:nvPr>
            <p:ph idx="1" type="body"/>
          </p:nvPr>
        </p:nvSpPr>
        <p:spPr>
          <a:xfrm>
            <a:off x="347662" y="1835200"/>
            <a:ext cx="7089900" cy="453540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Born in Malaga, Spain</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Was thought to be a Stillborn </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His first words were Piz Piz for Lapiz</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Could draw before he could talk</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Started receiving serious art training at the age of 7 from his father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162" name="Shape 162"/>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163" name="Shape 163"/>
          <p:cNvPicPr preferRelativeResize="0"/>
          <p:nvPr/>
        </p:nvPicPr>
        <p:blipFill rotWithShape="1">
          <a:blip r:embed="rId3">
            <a:alphaModFix/>
          </a:blip>
          <a:srcRect b="0" l="0" r="0" t="0"/>
          <a:stretch/>
        </p:blipFill>
        <p:spPr>
          <a:xfrm>
            <a:off x="2032000" y="171450"/>
            <a:ext cx="5080000" cy="651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169" name="Shape 169"/>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Picasso’s family moved from Malaga to La Coruna for his father’s teaching career</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One evening Don Jose (picasso’s dad) found Picasso painting one of his unfinished sketches. </a:t>
            </a:r>
          </a:p>
          <a:p>
            <a:pPr indent="-298450" lvl="1" marL="577850" marR="0" rtl="0" algn="l">
              <a:lnSpc>
                <a:spcPct val="100000"/>
              </a:lnSpc>
              <a:spcBef>
                <a:spcPts val="600"/>
              </a:spcBef>
              <a:spcAft>
                <a:spcPts val="0"/>
              </a:spcAft>
              <a:buClr>
                <a:srgbClr val="7D848F"/>
              </a:buClr>
              <a:buSzPct val="100000"/>
              <a:buFont typeface="Noto Sans Symbols"/>
              <a:buChar char="●"/>
            </a:pPr>
            <a:r>
              <a:rPr b="0" i="0" lang="en-US" sz="2400" u="none" cap="none" strike="noStrike">
                <a:solidFill>
                  <a:srgbClr val="595959"/>
                </a:solidFill>
                <a:latin typeface="Monda"/>
                <a:ea typeface="Monda"/>
                <a:cs typeface="Monda"/>
                <a:sym typeface="Monda"/>
              </a:rPr>
              <a:t>The painting was so well done that Don Jose gave Picasso (13 years old) his palette and brushes and vowed never to paint again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49250" y="523875"/>
            <a:ext cx="7086600" cy="731837"/>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t/>
            </a:r>
            <a:endParaRPr b="0" i="0" sz="4600" u="none" cap="none" strike="noStrike">
              <a:solidFill>
                <a:schemeClr val="dk2"/>
              </a:solidFill>
              <a:latin typeface="Monda"/>
              <a:ea typeface="Monda"/>
              <a:cs typeface="Monda"/>
              <a:sym typeface="Monda"/>
            </a:endParaRPr>
          </a:p>
        </p:txBody>
      </p:sp>
      <p:sp>
        <p:nvSpPr>
          <p:cNvPr id="175" name="Shape 175"/>
          <p:cNvSpPr txBox="1"/>
          <p:nvPr>
            <p:ph idx="1" type="body"/>
          </p:nvPr>
        </p:nvSpPr>
        <p:spPr>
          <a:xfrm>
            <a:off x="349250" y="1600200"/>
            <a:ext cx="7086600" cy="4525961"/>
          </a:xfrm>
          <a:prstGeom prst="rect">
            <a:avLst/>
          </a:prstGeom>
          <a:noFill/>
          <a:ln>
            <a:noFill/>
          </a:ln>
        </p:spPr>
        <p:txBody>
          <a:bodyPr anchorCtr="0" anchor="t" bIns="45700" lIns="91425" rIns="91425" wrap="square" tIns="45700">
            <a:noAutofit/>
          </a:bodyPr>
          <a:lstStyle/>
          <a:p>
            <a:pPr indent="-282575" lvl="0" marL="282575" marR="0" rtl="0" algn="l">
              <a:spcBef>
                <a:spcPts val="0"/>
              </a:spcBef>
              <a:spcAft>
                <a:spcPts val="0"/>
              </a:spcAft>
              <a:buClr>
                <a:schemeClr val="dk2"/>
              </a:buClr>
              <a:buSzPct val="100000"/>
              <a:buFont typeface="Noto Sans Symbols"/>
              <a:buNone/>
            </a:pPr>
            <a:r>
              <a:t/>
            </a:r>
            <a:endParaRPr sz="2600">
              <a:solidFill>
                <a:srgbClr val="595959"/>
              </a:solidFill>
              <a:latin typeface="Monda"/>
              <a:ea typeface="Monda"/>
              <a:cs typeface="Monda"/>
              <a:sym typeface="Monda"/>
            </a:endParaRPr>
          </a:p>
        </p:txBody>
      </p:sp>
      <p:pic>
        <p:nvPicPr>
          <p:cNvPr id="176" name="Shape 176"/>
          <p:cNvPicPr preferRelativeResize="0"/>
          <p:nvPr/>
        </p:nvPicPr>
        <p:blipFill rotWithShape="1">
          <a:blip r:embed="rId3">
            <a:alphaModFix/>
          </a:blip>
          <a:srcRect b="0" l="0" r="0" t="0"/>
          <a:stretch/>
        </p:blipFill>
        <p:spPr>
          <a:xfrm>
            <a:off x="2444750" y="952500"/>
            <a:ext cx="3238499" cy="495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47662" y="523875"/>
            <a:ext cx="7089775" cy="738187"/>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Independence</a:t>
            </a:r>
          </a:p>
        </p:txBody>
      </p:sp>
      <p:sp>
        <p:nvSpPr>
          <p:cNvPr id="182" name="Shape 182"/>
          <p:cNvSpPr txBox="1"/>
          <p:nvPr>
            <p:ph idx="1" type="body"/>
          </p:nvPr>
        </p:nvSpPr>
        <p:spPr>
          <a:xfrm>
            <a:off x="347662" y="1590675"/>
            <a:ext cx="7089775" cy="4535487"/>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Picasso moved away from home and went to school in Madrid</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Soon after enrolling Picasso stopped attending classes</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Picasso was soon cut off from any funds from his Uncle</a:t>
            </a:r>
          </a:p>
          <a:p>
            <a:pPr indent="-282575" lvl="0" marL="282575" marR="0" rtl="0" algn="l">
              <a:lnSpc>
                <a:spcPct val="100000"/>
              </a:lnSpc>
              <a:spcBef>
                <a:spcPts val="2400"/>
              </a:spcBef>
              <a:spcAft>
                <a:spcPts val="0"/>
              </a:spcAft>
              <a:buClr>
                <a:schemeClr val="dk2"/>
              </a:buClr>
              <a:buSzPct val="25000"/>
              <a:buFont typeface="Noto Sans Symbols"/>
              <a:buNone/>
            </a:pPr>
            <a:r>
              <a:t/>
            </a:r>
            <a:endParaRPr b="0" i="0" sz="2600" u="none" cap="none" strike="noStrike">
              <a:solidFill>
                <a:srgbClr val="595959"/>
              </a:solidFill>
              <a:latin typeface="Monda"/>
              <a:ea typeface="Monda"/>
              <a:cs typeface="Monda"/>
              <a:sym typeface="Mon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47662" y="360362"/>
            <a:ext cx="7089775" cy="1255712"/>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Monda"/>
              <a:buNone/>
            </a:pPr>
            <a:r>
              <a:rPr b="0" i="0" lang="en-US" sz="4600" u="none" cap="none" strike="noStrike">
                <a:solidFill>
                  <a:schemeClr val="dk2"/>
                </a:solidFill>
                <a:latin typeface="Monda"/>
                <a:ea typeface="Monda"/>
                <a:cs typeface="Monda"/>
                <a:sym typeface="Monda"/>
              </a:rPr>
              <a:t>Inspiration  </a:t>
            </a:r>
            <a:br>
              <a:rPr b="0" i="0" lang="en-US" sz="4600" u="none" cap="none" strike="noStrike">
                <a:solidFill>
                  <a:schemeClr val="dk2"/>
                </a:solidFill>
                <a:latin typeface="Monda"/>
                <a:ea typeface="Monda"/>
                <a:cs typeface="Monda"/>
                <a:sym typeface="Monda"/>
              </a:rPr>
            </a:br>
            <a:r>
              <a:rPr b="0" i="0" lang="en-US" sz="4600" u="none" cap="none" strike="noStrike">
                <a:solidFill>
                  <a:schemeClr val="dk2"/>
                </a:solidFill>
                <a:latin typeface="Monda"/>
                <a:ea typeface="Monda"/>
                <a:cs typeface="Monda"/>
                <a:sym typeface="Monda"/>
              </a:rPr>
              <a:t>(a step away from realism)</a:t>
            </a:r>
          </a:p>
        </p:txBody>
      </p:sp>
      <p:sp>
        <p:nvSpPr>
          <p:cNvPr id="188" name="Shape 188"/>
          <p:cNvSpPr txBox="1"/>
          <p:nvPr>
            <p:ph idx="1" type="body"/>
          </p:nvPr>
        </p:nvSpPr>
        <p:spPr>
          <a:xfrm>
            <a:off x="347662" y="2161200"/>
            <a:ext cx="7089900" cy="453540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El Greco</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Valasquez Goya</a:t>
            </a:r>
          </a:p>
          <a:p>
            <a:pPr indent="-282575" lvl="0" marL="282575" marR="0" rtl="0" algn="l">
              <a:lnSpc>
                <a:spcPct val="100000"/>
              </a:lnSpc>
              <a:spcBef>
                <a:spcPts val="2400"/>
              </a:spcBef>
              <a:spcAft>
                <a:spcPts val="0"/>
              </a:spcAft>
              <a:buClr>
                <a:schemeClr val="dk2"/>
              </a:buClr>
              <a:buSzPct val="100000"/>
              <a:buFont typeface="Noto Sans Symbols"/>
              <a:buChar char="●"/>
            </a:pPr>
            <a:r>
              <a:rPr b="0" i="0" lang="en-US" sz="2600" u="none" cap="none" strike="noStrike">
                <a:solidFill>
                  <a:srgbClr val="595959"/>
                </a:solidFill>
                <a:latin typeface="Monda"/>
                <a:ea typeface="Monda"/>
                <a:cs typeface="Monda"/>
                <a:sym typeface="Monda"/>
              </a:rPr>
              <a:t>Zurbaran</a:t>
            </a:r>
          </a:p>
          <a:p>
            <a:pPr indent="-282575" lvl="0" marL="282575" marR="0" rtl="0" algn="l">
              <a:lnSpc>
                <a:spcPct val="100000"/>
              </a:lnSpc>
              <a:spcBef>
                <a:spcPts val="2400"/>
              </a:spcBef>
              <a:spcAft>
                <a:spcPts val="0"/>
              </a:spcAft>
              <a:buClr>
                <a:schemeClr val="dk2"/>
              </a:buClr>
              <a:buSzPct val="25000"/>
              <a:buFont typeface="Noto Sans Symbols"/>
              <a:buNone/>
            </a:pPr>
            <a:r>
              <a:t/>
            </a:r>
            <a:endParaRPr b="0" i="0" sz="2600" u="none" cap="none" strike="noStrike">
              <a:solidFill>
                <a:srgbClr val="595959"/>
              </a:solidFill>
              <a:latin typeface="Monda"/>
              <a:ea typeface="Monda"/>
              <a:cs typeface="Monda"/>
              <a:sym typeface="Monda"/>
            </a:endParaRPr>
          </a:p>
          <a:p>
            <a:pPr indent="-282575" lvl="0" marL="282575" marR="0" rtl="0" algn="l">
              <a:lnSpc>
                <a:spcPct val="100000"/>
              </a:lnSpc>
              <a:spcBef>
                <a:spcPts val="2400"/>
              </a:spcBef>
              <a:spcAft>
                <a:spcPts val="0"/>
              </a:spcAft>
              <a:buClr>
                <a:schemeClr val="dk2"/>
              </a:buClr>
              <a:buSzPct val="25000"/>
              <a:buFont typeface="Noto Sans Symbols"/>
              <a:buNone/>
            </a:pPr>
            <a:r>
              <a:t/>
            </a:r>
            <a:endParaRPr b="0" i="0" sz="2600" u="none" cap="none" strike="noStrike">
              <a:solidFill>
                <a:srgbClr val="595959"/>
              </a:solidFill>
              <a:latin typeface="Monda"/>
              <a:ea typeface="Monda"/>
              <a:cs typeface="Monda"/>
              <a:sym typeface="Monda"/>
            </a:endParaRPr>
          </a:p>
        </p:txBody>
      </p:sp>
      <p:pic>
        <p:nvPicPr>
          <p:cNvPr id="189" name="Shape 189"/>
          <p:cNvPicPr preferRelativeResize="0"/>
          <p:nvPr/>
        </p:nvPicPr>
        <p:blipFill rotWithShape="1">
          <a:blip r:embed="rId3">
            <a:alphaModFix/>
          </a:blip>
          <a:srcRect b="0" l="0" r="0" t="0"/>
          <a:stretch/>
        </p:blipFill>
        <p:spPr>
          <a:xfrm>
            <a:off x="3484562" y="1862136"/>
            <a:ext cx="2584450" cy="46656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tal">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etal">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Metal">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Metal">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Metal">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